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87" r:id="rId4"/>
    <p:sldId id="268" r:id="rId5"/>
    <p:sldId id="269" r:id="rId6"/>
    <p:sldId id="270" r:id="rId7"/>
    <p:sldId id="288" r:id="rId8"/>
    <p:sldId id="267" r:id="rId9"/>
    <p:sldId id="290" r:id="rId10"/>
    <p:sldId id="291" r:id="rId11"/>
    <p:sldId id="274" r:id="rId12"/>
    <p:sldId id="292" r:id="rId13"/>
    <p:sldId id="283" r:id="rId14"/>
    <p:sldId id="284" r:id="rId15"/>
    <p:sldId id="285" r:id="rId16"/>
    <p:sldId id="299" r:id="rId17"/>
    <p:sldId id="296" r:id="rId18"/>
    <p:sldId id="297" r:id="rId19"/>
    <p:sldId id="300" r:id="rId20"/>
  </p:sldIdLst>
  <p:sldSz cx="12192000" cy="6858000"/>
  <p:notesSz cx="6858000" cy="9144000"/>
  <p:embeddedFontLst>
    <p:embeddedFont>
      <p:font typeface="1훈새마을운동 R" panose="02020603020101020101" pitchFamily="18" charset="-127"/>
      <p:regular r:id="rId21"/>
    </p:embeddedFont>
    <p:embeddedFont>
      <p:font typeface="a옛날사진관4" panose="02020600000000000000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Book Antiqua" panose="02040602050305030304" pitchFamily="18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CF0"/>
    <a:srgbClr val="FED8EA"/>
    <a:srgbClr val="EF889E"/>
    <a:srgbClr val="58595B"/>
    <a:srgbClr val="CFB9BC"/>
    <a:srgbClr val="FBC9D5"/>
    <a:srgbClr val="FEFEFE"/>
    <a:srgbClr val="FCC6A4"/>
    <a:srgbClr val="FCDBBC"/>
    <a:srgbClr val="B58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7" autoAdjust="0"/>
    <p:restoredTop sz="94660"/>
  </p:normalViewPr>
  <p:slideViewPr>
    <p:cSldViewPr snapToGrid="0">
      <p:cViewPr>
        <p:scale>
          <a:sx n="50" d="100"/>
          <a:sy n="50" d="100"/>
        </p:scale>
        <p:origin x="144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79080-4522-4AEA-B2FA-4DBDB0CB3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9F08F-F25D-4742-88D4-24637728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01C9F-06B9-4C11-B3D0-66464287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31F30-AC29-42C0-96C0-B3E29731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C51D2-6EAF-47E3-976F-AD210A1E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3A025-F47C-4F54-86C3-DA794AE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4AC949-FFE3-4D92-A7C1-48FF57E4D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9A420-EA3F-429D-A4A7-86776AAA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FDAAC-76DF-482C-B88F-44F75670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DADD8-A84F-4BAE-AE88-95899315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7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99B86-3DDE-46F7-A7A2-3488471A9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6F498A-932B-410A-B8D8-511187074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8854D-F369-4939-9699-5D9091BA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4837F-4C85-46FE-A53E-A05FDC74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4CB0E-AAA5-48DA-A147-16846268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5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A501D-B8C1-4420-BE64-3E0FB377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B19F4-01C2-44D9-8733-3DC155967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6EE58-DAD6-4BE3-B5E4-A217154E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55A98-7545-4491-AFD2-20DB5347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3305B-1A2F-4DB4-A663-F18F12E0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3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8516C-74C0-43F6-86AC-B58758A8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E03EE-7F0B-47D7-8317-73891DB04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27432-3D9F-4FB4-A1A3-78161730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6AC2B-23AA-44B4-98E5-F3C62B53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2403-016F-46D3-B9F6-CD03FF0F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6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699B4-79DA-4738-8F7B-882A838C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30528-FED0-431C-8A75-D648EFF60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45EDCA-B6B4-48C5-A5DF-E0F46AC43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6543B-0AD5-49D1-8AFB-050F82C1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6E2D2F-BE35-4EC8-8848-DE37BE01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488CF-D62A-45FA-AC8B-E96DA1A4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3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8A466-BAAD-478A-A9B9-7CF78633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3B08E-B6B2-4FBB-847D-520D2961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C401B-8337-4536-AB8C-4C0FC02B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BA607B-6052-4D76-8AD5-3A6FF7BA2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73A585-C168-459B-9563-5A8637145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E14C2D-3F03-4DDE-B9F0-8C749F5C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372097-014A-43D6-A08F-A110A8DA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20FE44-EA4D-413E-A1DA-EC1883E8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7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527C9-1911-4D88-8EE7-5D5E0FCA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7373EF-79A6-4E3B-96DD-02DC482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9377B1-EBCB-40DC-AAAF-2886E249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DC557E-9781-4147-BEC0-D2DA4FEF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63594A-F53D-41DC-8C71-7348492F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E6DBB-0BAB-4DAA-B486-B7689202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992F-CF75-4BDE-8D47-E63FD435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5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193DF-D954-431F-8715-C2C16C35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73258-952D-4767-9883-1A7863A7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00542D-3D03-4E97-B7BF-0A9F94223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B2575D-B8C1-4E8D-BD35-C5980688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E439F-BD2D-4A42-A44D-F8DA0AAE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A3BD7-AEAA-4532-9F5E-7735809F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86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AF1D4-BE07-4F27-A6FD-0AA75F26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BBADD9-6A87-460F-805D-42FEFA1AF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047FF-1048-4C01-9F4A-046EB9EB8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6C279-4A58-4859-AC37-EC51D398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6DDF1-C7BC-45FA-A667-A156697A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37585-E2E8-42E6-A709-2B18A139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9682E9-79AB-4BF2-8C21-A3D91A0F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BF419-AB15-4697-B344-B14C5AFA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361F9-5922-41C5-B4A8-1E4E6E2DC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DAA99-FFBF-4AD0-A5F4-AF2210C60B85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F12A5-F5DC-4F40-81F4-4CEBA722B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0CEBE-FC53-4A51-96B4-72FD15B5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93C03-0EE4-47B8-8056-7837EDD37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9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13356"/>
            </a:gs>
            <a:gs pos="34000">
              <a:srgbClr val="311C4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6756EF77-60F6-4C59-87E8-7B9C8C5D49B5}"/>
              </a:ext>
            </a:extLst>
          </p:cNvPr>
          <p:cNvGrpSpPr/>
          <p:nvPr/>
        </p:nvGrpSpPr>
        <p:grpSpPr>
          <a:xfrm>
            <a:off x="674914" y="1585790"/>
            <a:ext cx="10842171" cy="2197632"/>
            <a:chOff x="674914" y="1097928"/>
            <a:chExt cx="10842171" cy="2197632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CF4ED8A-E9F8-45FF-8CC4-DFF83EE5A86C}"/>
                </a:ext>
              </a:extLst>
            </p:cNvPr>
            <p:cNvSpPr/>
            <p:nvPr/>
          </p:nvSpPr>
          <p:spPr>
            <a:xfrm>
              <a:off x="674914" y="1623192"/>
              <a:ext cx="10842171" cy="1672368"/>
            </a:xfrm>
            <a:custGeom>
              <a:avLst/>
              <a:gdLst>
                <a:gd name="connsiteX0" fmla="*/ 0 w 10842171"/>
                <a:gd name="connsiteY0" fmla="*/ 1657854 h 1672368"/>
                <a:gd name="connsiteX1" fmla="*/ 551543 w 10842171"/>
                <a:gd name="connsiteY1" fmla="*/ 1251454 h 1672368"/>
                <a:gd name="connsiteX2" fmla="*/ 1045028 w 10842171"/>
                <a:gd name="connsiteY2" fmla="*/ 975682 h 1672368"/>
                <a:gd name="connsiteX3" fmla="*/ 1582057 w 10842171"/>
                <a:gd name="connsiteY3" fmla="*/ 728940 h 1672368"/>
                <a:gd name="connsiteX4" fmla="*/ 2235200 w 10842171"/>
                <a:gd name="connsiteY4" fmla="*/ 467682 h 1672368"/>
                <a:gd name="connsiteX5" fmla="*/ 3018971 w 10842171"/>
                <a:gd name="connsiteY5" fmla="*/ 264482 h 1672368"/>
                <a:gd name="connsiteX6" fmla="*/ 3788228 w 10842171"/>
                <a:gd name="connsiteY6" fmla="*/ 119340 h 1672368"/>
                <a:gd name="connsiteX7" fmla="*/ 4354286 w 10842171"/>
                <a:gd name="connsiteY7" fmla="*/ 46768 h 1672368"/>
                <a:gd name="connsiteX8" fmla="*/ 5007428 w 10842171"/>
                <a:gd name="connsiteY8" fmla="*/ 3225 h 1672368"/>
                <a:gd name="connsiteX9" fmla="*/ 5515428 w 10842171"/>
                <a:gd name="connsiteY9" fmla="*/ 3225 h 1672368"/>
                <a:gd name="connsiteX10" fmla="*/ 6197600 w 10842171"/>
                <a:gd name="connsiteY10" fmla="*/ 17740 h 1672368"/>
                <a:gd name="connsiteX11" fmla="*/ 6865257 w 10842171"/>
                <a:gd name="connsiteY11" fmla="*/ 90311 h 1672368"/>
                <a:gd name="connsiteX12" fmla="*/ 7518400 w 10842171"/>
                <a:gd name="connsiteY12" fmla="*/ 191911 h 1672368"/>
                <a:gd name="connsiteX13" fmla="*/ 8113486 w 10842171"/>
                <a:gd name="connsiteY13" fmla="*/ 322540 h 1672368"/>
                <a:gd name="connsiteX14" fmla="*/ 8723086 w 10842171"/>
                <a:gd name="connsiteY14" fmla="*/ 496711 h 1672368"/>
                <a:gd name="connsiteX15" fmla="*/ 9260114 w 10842171"/>
                <a:gd name="connsiteY15" fmla="*/ 714425 h 1672368"/>
                <a:gd name="connsiteX16" fmla="*/ 9768114 w 10842171"/>
                <a:gd name="connsiteY16" fmla="*/ 946654 h 1672368"/>
                <a:gd name="connsiteX17" fmla="*/ 10232571 w 10842171"/>
                <a:gd name="connsiteY17" fmla="*/ 1207911 h 1672368"/>
                <a:gd name="connsiteX18" fmla="*/ 10638971 w 10842171"/>
                <a:gd name="connsiteY18" fmla="*/ 1498197 h 1672368"/>
                <a:gd name="connsiteX19" fmla="*/ 10842171 w 10842171"/>
                <a:gd name="connsiteY19" fmla="*/ 1672368 h 167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42171" h="1672368">
                  <a:moveTo>
                    <a:pt x="0" y="1657854"/>
                  </a:moveTo>
                  <a:cubicBezTo>
                    <a:pt x="188686" y="1511501"/>
                    <a:pt x="377372" y="1365149"/>
                    <a:pt x="551543" y="1251454"/>
                  </a:cubicBezTo>
                  <a:cubicBezTo>
                    <a:pt x="725714" y="1137759"/>
                    <a:pt x="873276" y="1062768"/>
                    <a:pt x="1045028" y="975682"/>
                  </a:cubicBezTo>
                  <a:cubicBezTo>
                    <a:pt x="1216780" y="888596"/>
                    <a:pt x="1383695" y="813607"/>
                    <a:pt x="1582057" y="728940"/>
                  </a:cubicBezTo>
                  <a:cubicBezTo>
                    <a:pt x="1780419" y="644273"/>
                    <a:pt x="1995714" y="545092"/>
                    <a:pt x="2235200" y="467682"/>
                  </a:cubicBezTo>
                  <a:cubicBezTo>
                    <a:pt x="2474686" y="390272"/>
                    <a:pt x="2760133" y="322539"/>
                    <a:pt x="3018971" y="264482"/>
                  </a:cubicBezTo>
                  <a:cubicBezTo>
                    <a:pt x="3277809" y="206425"/>
                    <a:pt x="3565676" y="155626"/>
                    <a:pt x="3788228" y="119340"/>
                  </a:cubicBezTo>
                  <a:cubicBezTo>
                    <a:pt x="4010780" y="83054"/>
                    <a:pt x="4151086" y="66120"/>
                    <a:pt x="4354286" y="46768"/>
                  </a:cubicBezTo>
                  <a:cubicBezTo>
                    <a:pt x="4557486" y="27416"/>
                    <a:pt x="4813904" y="10482"/>
                    <a:pt x="5007428" y="3225"/>
                  </a:cubicBezTo>
                  <a:cubicBezTo>
                    <a:pt x="5200952" y="-4032"/>
                    <a:pt x="5515428" y="3225"/>
                    <a:pt x="5515428" y="3225"/>
                  </a:cubicBezTo>
                  <a:cubicBezTo>
                    <a:pt x="5713790" y="5644"/>
                    <a:pt x="5972629" y="3226"/>
                    <a:pt x="6197600" y="17740"/>
                  </a:cubicBezTo>
                  <a:cubicBezTo>
                    <a:pt x="6422571" y="32254"/>
                    <a:pt x="6645124" y="61282"/>
                    <a:pt x="6865257" y="90311"/>
                  </a:cubicBezTo>
                  <a:cubicBezTo>
                    <a:pt x="7085390" y="119340"/>
                    <a:pt x="7310362" y="153206"/>
                    <a:pt x="7518400" y="191911"/>
                  </a:cubicBezTo>
                  <a:cubicBezTo>
                    <a:pt x="7726438" y="230616"/>
                    <a:pt x="7912705" y="271740"/>
                    <a:pt x="8113486" y="322540"/>
                  </a:cubicBezTo>
                  <a:cubicBezTo>
                    <a:pt x="8314267" y="373340"/>
                    <a:pt x="8531981" y="431397"/>
                    <a:pt x="8723086" y="496711"/>
                  </a:cubicBezTo>
                  <a:cubicBezTo>
                    <a:pt x="8914191" y="562025"/>
                    <a:pt x="9085943" y="639434"/>
                    <a:pt x="9260114" y="714425"/>
                  </a:cubicBezTo>
                  <a:cubicBezTo>
                    <a:pt x="9434285" y="789415"/>
                    <a:pt x="9606038" y="864406"/>
                    <a:pt x="9768114" y="946654"/>
                  </a:cubicBezTo>
                  <a:cubicBezTo>
                    <a:pt x="9930190" y="1028902"/>
                    <a:pt x="10087428" y="1115987"/>
                    <a:pt x="10232571" y="1207911"/>
                  </a:cubicBezTo>
                  <a:cubicBezTo>
                    <a:pt x="10377714" y="1299835"/>
                    <a:pt x="10537371" y="1420788"/>
                    <a:pt x="10638971" y="1498197"/>
                  </a:cubicBezTo>
                  <a:cubicBezTo>
                    <a:pt x="10740571" y="1575606"/>
                    <a:pt x="10791371" y="1623987"/>
                    <a:pt x="10842171" y="1672368"/>
                  </a:cubicBezTo>
                </a:path>
              </a:pathLst>
            </a:custGeom>
            <a:ln w="47625" cap="rnd">
              <a:solidFill>
                <a:schemeClr val="tx1">
                  <a:lumMod val="75000"/>
                  <a:lumOff val="25000"/>
                  <a:alpha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9800E6F-EEA7-487C-8EB1-8BA5455E29FC}"/>
                </a:ext>
              </a:extLst>
            </p:cNvPr>
            <p:cNvSpPr/>
            <p:nvPr/>
          </p:nvSpPr>
          <p:spPr>
            <a:xfrm>
              <a:off x="674914" y="1097928"/>
              <a:ext cx="10842171" cy="1672368"/>
            </a:xfrm>
            <a:custGeom>
              <a:avLst/>
              <a:gdLst>
                <a:gd name="connsiteX0" fmla="*/ 0 w 10842171"/>
                <a:gd name="connsiteY0" fmla="*/ 1657854 h 1672368"/>
                <a:gd name="connsiteX1" fmla="*/ 551543 w 10842171"/>
                <a:gd name="connsiteY1" fmla="*/ 1251454 h 1672368"/>
                <a:gd name="connsiteX2" fmla="*/ 1045028 w 10842171"/>
                <a:gd name="connsiteY2" fmla="*/ 975682 h 1672368"/>
                <a:gd name="connsiteX3" fmla="*/ 1582057 w 10842171"/>
                <a:gd name="connsiteY3" fmla="*/ 728940 h 1672368"/>
                <a:gd name="connsiteX4" fmla="*/ 2235200 w 10842171"/>
                <a:gd name="connsiteY4" fmla="*/ 467682 h 1672368"/>
                <a:gd name="connsiteX5" fmla="*/ 3018971 w 10842171"/>
                <a:gd name="connsiteY5" fmla="*/ 264482 h 1672368"/>
                <a:gd name="connsiteX6" fmla="*/ 3788228 w 10842171"/>
                <a:gd name="connsiteY6" fmla="*/ 119340 h 1672368"/>
                <a:gd name="connsiteX7" fmla="*/ 4354286 w 10842171"/>
                <a:gd name="connsiteY7" fmla="*/ 46768 h 1672368"/>
                <a:gd name="connsiteX8" fmla="*/ 5007428 w 10842171"/>
                <a:gd name="connsiteY8" fmla="*/ 3225 h 1672368"/>
                <a:gd name="connsiteX9" fmla="*/ 5515428 w 10842171"/>
                <a:gd name="connsiteY9" fmla="*/ 3225 h 1672368"/>
                <a:gd name="connsiteX10" fmla="*/ 6197600 w 10842171"/>
                <a:gd name="connsiteY10" fmla="*/ 17740 h 1672368"/>
                <a:gd name="connsiteX11" fmla="*/ 6865257 w 10842171"/>
                <a:gd name="connsiteY11" fmla="*/ 90311 h 1672368"/>
                <a:gd name="connsiteX12" fmla="*/ 7518400 w 10842171"/>
                <a:gd name="connsiteY12" fmla="*/ 191911 h 1672368"/>
                <a:gd name="connsiteX13" fmla="*/ 8113486 w 10842171"/>
                <a:gd name="connsiteY13" fmla="*/ 322540 h 1672368"/>
                <a:gd name="connsiteX14" fmla="*/ 8723086 w 10842171"/>
                <a:gd name="connsiteY14" fmla="*/ 496711 h 1672368"/>
                <a:gd name="connsiteX15" fmla="*/ 9260114 w 10842171"/>
                <a:gd name="connsiteY15" fmla="*/ 714425 h 1672368"/>
                <a:gd name="connsiteX16" fmla="*/ 9768114 w 10842171"/>
                <a:gd name="connsiteY16" fmla="*/ 946654 h 1672368"/>
                <a:gd name="connsiteX17" fmla="*/ 10232571 w 10842171"/>
                <a:gd name="connsiteY17" fmla="*/ 1207911 h 1672368"/>
                <a:gd name="connsiteX18" fmla="*/ 10638971 w 10842171"/>
                <a:gd name="connsiteY18" fmla="*/ 1498197 h 1672368"/>
                <a:gd name="connsiteX19" fmla="*/ 10842171 w 10842171"/>
                <a:gd name="connsiteY19" fmla="*/ 1672368 h 167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42171" h="1672368">
                  <a:moveTo>
                    <a:pt x="0" y="1657854"/>
                  </a:moveTo>
                  <a:cubicBezTo>
                    <a:pt x="188686" y="1511501"/>
                    <a:pt x="377372" y="1365149"/>
                    <a:pt x="551543" y="1251454"/>
                  </a:cubicBezTo>
                  <a:cubicBezTo>
                    <a:pt x="725714" y="1137759"/>
                    <a:pt x="873276" y="1062768"/>
                    <a:pt x="1045028" y="975682"/>
                  </a:cubicBezTo>
                  <a:cubicBezTo>
                    <a:pt x="1216780" y="888596"/>
                    <a:pt x="1383695" y="813607"/>
                    <a:pt x="1582057" y="728940"/>
                  </a:cubicBezTo>
                  <a:cubicBezTo>
                    <a:pt x="1780419" y="644273"/>
                    <a:pt x="1995714" y="545092"/>
                    <a:pt x="2235200" y="467682"/>
                  </a:cubicBezTo>
                  <a:cubicBezTo>
                    <a:pt x="2474686" y="390272"/>
                    <a:pt x="2760133" y="322539"/>
                    <a:pt x="3018971" y="264482"/>
                  </a:cubicBezTo>
                  <a:cubicBezTo>
                    <a:pt x="3277809" y="206425"/>
                    <a:pt x="3565676" y="155626"/>
                    <a:pt x="3788228" y="119340"/>
                  </a:cubicBezTo>
                  <a:cubicBezTo>
                    <a:pt x="4010780" y="83054"/>
                    <a:pt x="4151086" y="66120"/>
                    <a:pt x="4354286" y="46768"/>
                  </a:cubicBezTo>
                  <a:cubicBezTo>
                    <a:pt x="4557486" y="27416"/>
                    <a:pt x="4813904" y="10482"/>
                    <a:pt x="5007428" y="3225"/>
                  </a:cubicBezTo>
                  <a:cubicBezTo>
                    <a:pt x="5200952" y="-4032"/>
                    <a:pt x="5515428" y="3225"/>
                    <a:pt x="5515428" y="3225"/>
                  </a:cubicBezTo>
                  <a:cubicBezTo>
                    <a:pt x="5713790" y="5644"/>
                    <a:pt x="5972629" y="3226"/>
                    <a:pt x="6197600" y="17740"/>
                  </a:cubicBezTo>
                  <a:cubicBezTo>
                    <a:pt x="6422571" y="32254"/>
                    <a:pt x="6645124" y="61282"/>
                    <a:pt x="6865257" y="90311"/>
                  </a:cubicBezTo>
                  <a:cubicBezTo>
                    <a:pt x="7085390" y="119340"/>
                    <a:pt x="7310362" y="153206"/>
                    <a:pt x="7518400" y="191911"/>
                  </a:cubicBezTo>
                  <a:cubicBezTo>
                    <a:pt x="7726438" y="230616"/>
                    <a:pt x="7912705" y="271740"/>
                    <a:pt x="8113486" y="322540"/>
                  </a:cubicBezTo>
                  <a:cubicBezTo>
                    <a:pt x="8314267" y="373340"/>
                    <a:pt x="8531981" y="431397"/>
                    <a:pt x="8723086" y="496711"/>
                  </a:cubicBezTo>
                  <a:cubicBezTo>
                    <a:pt x="8914191" y="562025"/>
                    <a:pt x="9085943" y="639434"/>
                    <a:pt x="9260114" y="714425"/>
                  </a:cubicBezTo>
                  <a:cubicBezTo>
                    <a:pt x="9434285" y="789415"/>
                    <a:pt x="9606038" y="864406"/>
                    <a:pt x="9768114" y="946654"/>
                  </a:cubicBezTo>
                  <a:cubicBezTo>
                    <a:pt x="9930190" y="1028902"/>
                    <a:pt x="10087428" y="1115987"/>
                    <a:pt x="10232571" y="1207911"/>
                  </a:cubicBezTo>
                  <a:cubicBezTo>
                    <a:pt x="10377714" y="1299835"/>
                    <a:pt x="10537371" y="1420788"/>
                    <a:pt x="10638971" y="1498197"/>
                  </a:cubicBezTo>
                  <a:cubicBezTo>
                    <a:pt x="10740571" y="1575606"/>
                    <a:pt x="10791371" y="1623987"/>
                    <a:pt x="10842171" y="1672368"/>
                  </a:cubicBezTo>
                </a:path>
              </a:pathLst>
            </a:custGeom>
            <a:ln w="47625" cap="rnd">
              <a:solidFill>
                <a:schemeClr val="tx1">
                  <a:lumMod val="75000"/>
                  <a:lumOff val="25000"/>
                  <a:alpha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5E925AD3-AF94-4092-8B29-28A7FD3A7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87" y="1497976"/>
            <a:ext cx="9252273" cy="170212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0F51BD3-2BD4-4A78-827C-600FE2B3A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grain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" y="233918"/>
            <a:ext cx="11972720" cy="4230241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648D157-ED64-419B-B98C-BA0ABA73D98B}"/>
              </a:ext>
            </a:extLst>
          </p:cNvPr>
          <p:cNvCxnSpPr>
            <a:cxnSpLocks/>
          </p:cNvCxnSpPr>
          <p:nvPr/>
        </p:nvCxnSpPr>
        <p:spPr>
          <a:xfrm>
            <a:off x="1047750" y="2417278"/>
            <a:ext cx="0" cy="3868936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  <a:alpha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43F9236-5623-4A2F-BBE1-4CD34278DC7E}"/>
              </a:ext>
            </a:extLst>
          </p:cNvPr>
          <p:cNvCxnSpPr>
            <a:cxnSpLocks/>
          </p:cNvCxnSpPr>
          <p:nvPr/>
        </p:nvCxnSpPr>
        <p:spPr>
          <a:xfrm>
            <a:off x="11137681" y="2417278"/>
            <a:ext cx="0" cy="3900467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  <a:alpha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85CBF2-15BB-43F8-9B04-984E7F8C3F2F}"/>
              </a:ext>
            </a:extLst>
          </p:cNvPr>
          <p:cNvSpPr txBox="1"/>
          <p:nvPr/>
        </p:nvSpPr>
        <p:spPr>
          <a:xfrm>
            <a:off x="3848093" y="838281"/>
            <a:ext cx="449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300" normalizeH="0" baseline="0" noProof="0" dirty="0">
                <a:ln>
                  <a:noFill/>
                </a:ln>
                <a:solidFill>
                  <a:srgbClr val="FACAD3">
                    <a:alpha val="76000"/>
                  </a:srgbClr>
                </a:solidFill>
                <a:effectLst/>
                <a:uLnTx/>
                <a:uFillTx/>
                <a:latin typeface="1훈새마을운동 R" panose="02020603020101020101" pitchFamily="18" charset="-127"/>
                <a:ea typeface="1훈새마을운동 R" panose="02020603020101020101" pitchFamily="18" charset="-127"/>
                <a:cs typeface="+mn-cs"/>
              </a:rPr>
              <a:t>PLEASE</a:t>
            </a:r>
            <a:endParaRPr kumimoji="0" lang="ko-KR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ACAD3">
                  <a:alpha val="76000"/>
                </a:srgbClr>
              </a:solidFill>
              <a:effectLst/>
              <a:uLnTx/>
              <a:uFillTx/>
              <a:latin typeface="1훈새마을운동 R" panose="02020603020101020101" pitchFamily="18" charset="-127"/>
              <a:ea typeface="1훈새마을운동 R" panose="02020603020101020101" pitchFamily="18" charset="-127"/>
              <a:cs typeface="+mn-cs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1B6D94C-7DD9-46C0-8B64-1C88B11E403C}"/>
              </a:ext>
            </a:extLst>
          </p:cNvPr>
          <p:cNvSpPr/>
          <p:nvPr/>
        </p:nvSpPr>
        <p:spPr>
          <a:xfrm flipV="1">
            <a:off x="7681975" y="259209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8DB812D-5377-489B-9423-0BF8C8019AE6}"/>
              </a:ext>
            </a:extLst>
          </p:cNvPr>
          <p:cNvSpPr/>
          <p:nvPr/>
        </p:nvSpPr>
        <p:spPr>
          <a:xfrm flipV="1">
            <a:off x="8511063" y="15643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0123270-A8FA-4C6C-A8DE-46CA180979D5}"/>
              </a:ext>
            </a:extLst>
          </p:cNvPr>
          <p:cNvSpPr/>
          <p:nvPr/>
        </p:nvSpPr>
        <p:spPr>
          <a:xfrm flipV="1">
            <a:off x="9027217" y="21277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0C0272E-E524-4056-BA64-A9CE5DB00A5F}"/>
              </a:ext>
            </a:extLst>
          </p:cNvPr>
          <p:cNvSpPr/>
          <p:nvPr/>
        </p:nvSpPr>
        <p:spPr>
          <a:xfrm flipV="1">
            <a:off x="10121648" y="21277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20FC64B-4262-4E54-858C-20FC8AFDA631}"/>
              </a:ext>
            </a:extLst>
          </p:cNvPr>
          <p:cNvSpPr/>
          <p:nvPr/>
        </p:nvSpPr>
        <p:spPr>
          <a:xfrm flipV="1">
            <a:off x="8307357" y="86721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3FA560A-CEA1-4F27-8FE9-8CC319709FDB}"/>
              </a:ext>
            </a:extLst>
          </p:cNvPr>
          <p:cNvSpPr/>
          <p:nvPr/>
        </p:nvSpPr>
        <p:spPr>
          <a:xfrm flipV="1">
            <a:off x="10442971" y="1007314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09BDCAA-145F-4D03-8968-131C524D2144}"/>
              </a:ext>
            </a:extLst>
          </p:cNvPr>
          <p:cNvSpPr/>
          <p:nvPr/>
        </p:nvSpPr>
        <p:spPr>
          <a:xfrm flipV="1">
            <a:off x="11204928" y="2352567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1444AB6-1A9C-40BA-8AF9-8E7BE207E051}"/>
              </a:ext>
            </a:extLst>
          </p:cNvPr>
          <p:cNvSpPr/>
          <p:nvPr/>
        </p:nvSpPr>
        <p:spPr>
          <a:xfrm flipV="1">
            <a:off x="538667" y="156381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64EA11D-C606-4275-8F5F-8E64BC4130FB}"/>
              </a:ext>
            </a:extLst>
          </p:cNvPr>
          <p:cNvSpPr/>
          <p:nvPr/>
        </p:nvSpPr>
        <p:spPr>
          <a:xfrm flipV="1">
            <a:off x="3976441" y="390303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465CD86A-C4A3-4755-BFA6-D4E647BFBE68}"/>
              </a:ext>
            </a:extLst>
          </p:cNvPr>
          <p:cNvSpPr/>
          <p:nvPr/>
        </p:nvSpPr>
        <p:spPr>
          <a:xfrm flipV="1">
            <a:off x="8121425" y="28589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EEC9F11-B23F-4E14-AE38-4F55C1BB5BFC}"/>
              </a:ext>
            </a:extLst>
          </p:cNvPr>
          <p:cNvSpPr/>
          <p:nvPr/>
        </p:nvSpPr>
        <p:spPr>
          <a:xfrm flipV="1">
            <a:off x="12079066" y="358983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6DCA06A-AB68-421B-9A07-89FBB62566A4}"/>
              </a:ext>
            </a:extLst>
          </p:cNvPr>
          <p:cNvSpPr/>
          <p:nvPr/>
        </p:nvSpPr>
        <p:spPr>
          <a:xfrm flipV="1">
            <a:off x="1230848" y="125553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076A393-D6C9-4716-8CD9-4D54986374BC}"/>
              </a:ext>
            </a:extLst>
          </p:cNvPr>
          <p:cNvSpPr/>
          <p:nvPr/>
        </p:nvSpPr>
        <p:spPr>
          <a:xfrm flipV="1">
            <a:off x="3466048" y="8064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74CE4D2-A678-42FC-A9C9-8B57D05A011F}"/>
              </a:ext>
            </a:extLst>
          </p:cNvPr>
          <p:cNvSpPr/>
          <p:nvPr/>
        </p:nvSpPr>
        <p:spPr>
          <a:xfrm flipV="1">
            <a:off x="5117048" y="291697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30DEC8B-C65C-499C-B7F0-68C20EF68623}"/>
              </a:ext>
            </a:extLst>
          </p:cNvPr>
          <p:cNvSpPr/>
          <p:nvPr/>
        </p:nvSpPr>
        <p:spPr>
          <a:xfrm flipV="1">
            <a:off x="6666448" y="3236215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7108496-ECF9-4228-BF86-61FBEAA56F4A}"/>
              </a:ext>
            </a:extLst>
          </p:cNvPr>
          <p:cNvSpPr/>
          <p:nvPr/>
        </p:nvSpPr>
        <p:spPr>
          <a:xfrm flipV="1">
            <a:off x="3161248" y="370497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DF98FEC-4A18-4E6D-908D-F58E28AC1D9D}"/>
              </a:ext>
            </a:extLst>
          </p:cNvPr>
          <p:cNvSpPr/>
          <p:nvPr/>
        </p:nvSpPr>
        <p:spPr>
          <a:xfrm flipV="1">
            <a:off x="1910959" y="13325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6B08104-0379-45A9-A579-792BC013120D}"/>
              </a:ext>
            </a:extLst>
          </p:cNvPr>
          <p:cNvSpPr/>
          <p:nvPr/>
        </p:nvSpPr>
        <p:spPr>
          <a:xfrm flipV="1">
            <a:off x="6095999" y="223932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1E31AFB-DDB3-49C4-97D5-0FDDBB428B5E}"/>
              </a:ext>
            </a:extLst>
          </p:cNvPr>
          <p:cNvSpPr/>
          <p:nvPr/>
        </p:nvSpPr>
        <p:spPr>
          <a:xfrm flipV="1">
            <a:off x="7645507" y="363652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80814D0-D53E-4DFE-AA80-38DDDBAD8D68}"/>
              </a:ext>
            </a:extLst>
          </p:cNvPr>
          <p:cNvSpPr/>
          <p:nvPr/>
        </p:nvSpPr>
        <p:spPr>
          <a:xfrm flipV="1">
            <a:off x="8578880" y="89414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613F81-7FB5-44EF-B6F8-ECF001840600}"/>
              </a:ext>
            </a:extLst>
          </p:cNvPr>
          <p:cNvSpPr/>
          <p:nvPr/>
        </p:nvSpPr>
        <p:spPr>
          <a:xfrm flipV="1">
            <a:off x="9652028" y="36229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F342B11-294A-4E20-AC5F-DA8CCCF2E9B9}"/>
              </a:ext>
            </a:extLst>
          </p:cNvPr>
          <p:cNvSpPr/>
          <p:nvPr/>
        </p:nvSpPr>
        <p:spPr>
          <a:xfrm flipV="1">
            <a:off x="1893371" y="373737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FF88467-BAFE-4830-85CB-8EFD8189F82E}"/>
              </a:ext>
            </a:extLst>
          </p:cNvPr>
          <p:cNvSpPr/>
          <p:nvPr/>
        </p:nvSpPr>
        <p:spPr>
          <a:xfrm flipV="1">
            <a:off x="188072" y="255562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ACAE55F-70F0-4BEE-A3F9-0F935A174362}"/>
              </a:ext>
            </a:extLst>
          </p:cNvPr>
          <p:cNvSpPr/>
          <p:nvPr/>
        </p:nvSpPr>
        <p:spPr>
          <a:xfrm flipV="1">
            <a:off x="492784" y="433452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6492CEA-CCD3-4BE2-950F-04A7FEA1413E}"/>
              </a:ext>
            </a:extLst>
          </p:cNvPr>
          <p:cNvSpPr/>
          <p:nvPr/>
        </p:nvSpPr>
        <p:spPr>
          <a:xfrm flipV="1">
            <a:off x="8902065" y="429715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DC98A4C-898C-4B52-8F84-BD76933611CB}"/>
              </a:ext>
            </a:extLst>
          </p:cNvPr>
          <p:cNvSpPr/>
          <p:nvPr/>
        </p:nvSpPr>
        <p:spPr>
          <a:xfrm flipV="1">
            <a:off x="4327717" y="79719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816CAB2-58D0-456E-A0D9-325550E1BC0C}"/>
              </a:ext>
            </a:extLst>
          </p:cNvPr>
          <p:cNvSpPr/>
          <p:nvPr/>
        </p:nvSpPr>
        <p:spPr>
          <a:xfrm flipV="1">
            <a:off x="1350211" y="69156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31937D3-2DAF-445D-AD21-85E31B004B11}"/>
              </a:ext>
            </a:extLst>
          </p:cNvPr>
          <p:cNvSpPr/>
          <p:nvPr/>
        </p:nvSpPr>
        <p:spPr>
          <a:xfrm flipV="1">
            <a:off x="10528787" y="103850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4" name="그림 63" descr="건물, 대형이(가) 표시된 사진&#10;&#10;높은 신뢰도로 생성된 설명">
            <a:extLst>
              <a:ext uri="{FF2B5EF4-FFF2-40B4-BE49-F238E27FC236}">
                <a16:creationId xmlns:a16="http://schemas.microsoft.com/office/drawing/2014/main" id="{806D4CEB-2748-41CB-BD6D-6B4FB003A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85" y="3596840"/>
            <a:ext cx="12574367" cy="59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56583"/>
            </a:gs>
            <a:gs pos="0">
              <a:srgbClr val="C9AFB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이등변 삼각형 1137">
            <a:extLst>
              <a:ext uri="{FF2B5EF4-FFF2-40B4-BE49-F238E27FC236}">
                <a16:creationId xmlns:a16="http://schemas.microsoft.com/office/drawing/2014/main" id="{A9F89F9C-DB1D-40BA-BBC8-26DBE8464AB0}"/>
              </a:ext>
            </a:extLst>
          </p:cNvPr>
          <p:cNvSpPr/>
          <p:nvPr/>
        </p:nvSpPr>
        <p:spPr>
          <a:xfrm rot="10800000">
            <a:off x="6428388" y="5705408"/>
            <a:ext cx="2020998" cy="918490"/>
          </a:xfrm>
          <a:prstGeom prst="triangle">
            <a:avLst/>
          </a:prstGeom>
          <a:solidFill>
            <a:schemeClr val="tx1">
              <a:alpha val="2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03315D31-166D-41F0-BB8A-21424BBA357D}"/>
              </a:ext>
            </a:extLst>
          </p:cNvPr>
          <p:cNvGrpSpPr/>
          <p:nvPr/>
        </p:nvGrpSpPr>
        <p:grpSpPr>
          <a:xfrm>
            <a:off x="-1254223" y="-3036049"/>
            <a:ext cx="14700446" cy="8113916"/>
            <a:chOff x="-2888170" y="-1326790"/>
            <a:chExt cx="18109090" cy="9962622"/>
          </a:xfrm>
        </p:grpSpPr>
        <p:pic>
          <p:nvPicPr>
            <p:cNvPr id="611" name="그림 610" descr="건물, 대형이(가) 표시된 사진&#10;&#10;높은 신뢰도로 생성된 설명">
              <a:extLst>
                <a:ext uri="{FF2B5EF4-FFF2-40B4-BE49-F238E27FC236}">
                  <a16:creationId xmlns:a16="http://schemas.microsoft.com/office/drawing/2014/main" id="{3A494B72-6CF5-4BA2-AF46-6519B1F2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8170" y="-1326790"/>
              <a:ext cx="18109090" cy="8521924"/>
            </a:xfrm>
            <a:prstGeom prst="rect">
              <a:avLst/>
            </a:prstGeom>
          </p:spPr>
        </p:pic>
        <p:grpSp>
          <p:nvGrpSpPr>
            <p:cNvPr id="612" name="그룹 611">
              <a:extLst>
                <a:ext uri="{FF2B5EF4-FFF2-40B4-BE49-F238E27FC236}">
                  <a16:creationId xmlns:a16="http://schemas.microsoft.com/office/drawing/2014/main" id="{D011DC8D-2377-42BD-9CEF-F2A2DF2A92BB}"/>
                </a:ext>
              </a:extLst>
            </p:cNvPr>
            <p:cNvGrpSpPr/>
            <p:nvPr/>
          </p:nvGrpSpPr>
          <p:grpSpPr>
            <a:xfrm>
              <a:off x="-2620959" y="6118349"/>
              <a:ext cx="17716809" cy="2517483"/>
              <a:chOff x="-5642" y="1896841"/>
              <a:chExt cx="12301980" cy="1748059"/>
            </a:xfrm>
          </p:grpSpPr>
          <p:grpSp>
            <p:nvGrpSpPr>
              <p:cNvPr id="613" name="그룹 612">
                <a:extLst>
                  <a:ext uri="{FF2B5EF4-FFF2-40B4-BE49-F238E27FC236}">
                    <a16:creationId xmlns:a16="http://schemas.microsoft.com/office/drawing/2014/main" id="{55665F33-7BD4-40E7-88C9-29351EAF27D2}"/>
                  </a:ext>
                </a:extLst>
              </p:cNvPr>
              <p:cNvGrpSpPr/>
              <p:nvPr/>
            </p:nvGrpSpPr>
            <p:grpSpPr>
              <a:xfrm>
                <a:off x="2206887" y="2681045"/>
                <a:ext cx="9996353" cy="952442"/>
                <a:chOff x="2206887" y="2681045"/>
                <a:chExt cx="9996353" cy="952442"/>
              </a:xfrm>
            </p:grpSpPr>
            <p:grpSp>
              <p:nvGrpSpPr>
                <p:cNvPr id="815" name="그룹 814">
                  <a:extLst>
                    <a:ext uri="{FF2B5EF4-FFF2-40B4-BE49-F238E27FC236}">
                      <a16:creationId xmlns:a16="http://schemas.microsoft.com/office/drawing/2014/main" id="{E8B3D3BC-4D83-4A4C-AC70-66988CA4C3D4}"/>
                    </a:ext>
                  </a:extLst>
                </p:cNvPr>
                <p:cNvGrpSpPr/>
                <p:nvPr/>
              </p:nvGrpSpPr>
              <p:grpSpPr>
                <a:xfrm>
                  <a:off x="7767119" y="2684982"/>
                  <a:ext cx="4436121" cy="901831"/>
                  <a:chOff x="7767119" y="2684982"/>
                  <a:chExt cx="4436121" cy="901831"/>
                </a:xfrm>
              </p:grpSpPr>
              <p:grpSp>
                <p:nvGrpSpPr>
                  <p:cNvPr id="1036" name="그룹 1035">
                    <a:extLst>
                      <a:ext uri="{FF2B5EF4-FFF2-40B4-BE49-F238E27FC236}">
                        <a16:creationId xmlns:a16="http://schemas.microsoft.com/office/drawing/2014/main" id="{7B02DDF8-CA14-4744-B1D7-84AF825BDBF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67119" y="268498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1086" name="그룹 1085">
                      <a:extLst>
                        <a:ext uri="{FF2B5EF4-FFF2-40B4-BE49-F238E27FC236}">
                          <a16:creationId xmlns:a16="http://schemas.microsoft.com/office/drawing/2014/main" id="{39B21E7F-BCA6-4433-8371-394CB5DF21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1102" name="직선 연결선 1101">
                        <a:extLst>
                          <a:ext uri="{FF2B5EF4-FFF2-40B4-BE49-F238E27FC236}">
                            <a16:creationId xmlns:a16="http://schemas.microsoft.com/office/drawing/2014/main" id="{5014E633-566A-423E-B87F-DB8E116F7C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3" name="직선 연결선 1102">
                        <a:extLst>
                          <a:ext uri="{FF2B5EF4-FFF2-40B4-BE49-F238E27FC236}">
                            <a16:creationId xmlns:a16="http://schemas.microsoft.com/office/drawing/2014/main" id="{D3060B06-B845-47E5-B6AB-D61A390F18B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4" name="직선 연결선 1103">
                        <a:extLst>
                          <a:ext uri="{FF2B5EF4-FFF2-40B4-BE49-F238E27FC236}">
                            <a16:creationId xmlns:a16="http://schemas.microsoft.com/office/drawing/2014/main" id="{DCDB173F-CC6D-4771-8B85-8C84E1C24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5" name="직선 연결선 1104">
                        <a:extLst>
                          <a:ext uri="{FF2B5EF4-FFF2-40B4-BE49-F238E27FC236}">
                            <a16:creationId xmlns:a16="http://schemas.microsoft.com/office/drawing/2014/main" id="{8473AC33-3E3B-4ADE-A61C-DB32FDD6E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6" name="직선 연결선 1105">
                        <a:extLst>
                          <a:ext uri="{FF2B5EF4-FFF2-40B4-BE49-F238E27FC236}">
                            <a16:creationId xmlns:a16="http://schemas.microsoft.com/office/drawing/2014/main" id="{4A985752-81EE-4B44-8A06-049FCBDF33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7" name="직선 연결선 1106">
                        <a:extLst>
                          <a:ext uri="{FF2B5EF4-FFF2-40B4-BE49-F238E27FC236}">
                            <a16:creationId xmlns:a16="http://schemas.microsoft.com/office/drawing/2014/main" id="{51F792B2-3475-4390-99F4-EBABF9DFF03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8" name="직선 연결선 1107">
                        <a:extLst>
                          <a:ext uri="{FF2B5EF4-FFF2-40B4-BE49-F238E27FC236}">
                            <a16:creationId xmlns:a16="http://schemas.microsoft.com/office/drawing/2014/main" id="{3F833AC6-98F7-4DF0-8F74-481F99F258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9" name="직선 연결선 1108">
                        <a:extLst>
                          <a:ext uri="{FF2B5EF4-FFF2-40B4-BE49-F238E27FC236}">
                            <a16:creationId xmlns:a16="http://schemas.microsoft.com/office/drawing/2014/main" id="{689E741E-3054-49EE-A643-84A580507B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0" name="직선 연결선 1109">
                        <a:extLst>
                          <a:ext uri="{FF2B5EF4-FFF2-40B4-BE49-F238E27FC236}">
                            <a16:creationId xmlns:a16="http://schemas.microsoft.com/office/drawing/2014/main" id="{6B7124C5-20AD-4B25-AB1E-D84DF89D9B7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1" name="직선 연결선 1110">
                        <a:extLst>
                          <a:ext uri="{FF2B5EF4-FFF2-40B4-BE49-F238E27FC236}">
                            <a16:creationId xmlns:a16="http://schemas.microsoft.com/office/drawing/2014/main" id="{3C8E7E97-2237-4612-9460-4CD5D5C5592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2" name="직선 연결선 1111">
                        <a:extLst>
                          <a:ext uri="{FF2B5EF4-FFF2-40B4-BE49-F238E27FC236}">
                            <a16:creationId xmlns:a16="http://schemas.microsoft.com/office/drawing/2014/main" id="{C070387E-11D5-4EA9-BADD-F6FC1756A22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3" name="직선 연결선 1112">
                        <a:extLst>
                          <a:ext uri="{FF2B5EF4-FFF2-40B4-BE49-F238E27FC236}">
                            <a16:creationId xmlns:a16="http://schemas.microsoft.com/office/drawing/2014/main" id="{33BDB225-98F2-4CA1-B534-F4D212B34AE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4" name="직선 연결선 1113">
                        <a:extLst>
                          <a:ext uri="{FF2B5EF4-FFF2-40B4-BE49-F238E27FC236}">
                            <a16:creationId xmlns:a16="http://schemas.microsoft.com/office/drawing/2014/main" id="{D9058BCE-5DD1-4DBB-AC56-0F7D69308A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5" name="직선 연결선 1114">
                        <a:extLst>
                          <a:ext uri="{FF2B5EF4-FFF2-40B4-BE49-F238E27FC236}">
                            <a16:creationId xmlns:a16="http://schemas.microsoft.com/office/drawing/2014/main" id="{B07CF78E-1D5D-48A5-9B57-F11B6662EEA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6" name="직선 연결선 1115">
                        <a:extLst>
                          <a:ext uri="{FF2B5EF4-FFF2-40B4-BE49-F238E27FC236}">
                            <a16:creationId xmlns:a16="http://schemas.microsoft.com/office/drawing/2014/main" id="{FD758A60-B985-4005-97DA-1D43B660934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7" name="직선 연결선 1116">
                        <a:extLst>
                          <a:ext uri="{FF2B5EF4-FFF2-40B4-BE49-F238E27FC236}">
                            <a16:creationId xmlns:a16="http://schemas.microsoft.com/office/drawing/2014/main" id="{7695F2B0-E07D-456B-96F6-40F76A96E5B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8" name="직선 연결선 1117">
                        <a:extLst>
                          <a:ext uri="{FF2B5EF4-FFF2-40B4-BE49-F238E27FC236}">
                            <a16:creationId xmlns:a16="http://schemas.microsoft.com/office/drawing/2014/main" id="{BA9284BD-DC86-4E30-8CA9-076C6E26DE2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9" name="직선 연결선 1118">
                        <a:extLst>
                          <a:ext uri="{FF2B5EF4-FFF2-40B4-BE49-F238E27FC236}">
                            <a16:creationId xmlns:a16="http://schemas.microsoft.com/office/drawing/2014/main" id="{20326C31-E1B7-49BD-83DA-F5DD602ECBC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0" name="직선 연결선 1119">
                        <a:extLst>
                          <a:ext uri="{FF2B5EF4-FFF2-40B4-BE49-F238E27FC236}">
                            <a16:creationId xmlns:a16="http://schemas.microsoft.com/office/drawing/2014/main" id="{EB125AAF-C88D-4FB2-9CEB-D633A5C52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1" name="직선 연결선 1120">
                        <a:extLst>
                          <a:ext uri="{FF2B5EF4-FFF2-40B4-BE49-F238E27FC236}">
                            <a16:creationId xmlns:a16="http://schemas.microsoft.com/office/drawing/2014/main" id="{B6710F97-1D39-4ADD-BC65-ED79E8B5A92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2" name="직선 연결선 1121">
                        <a:extLst>
                          <a:ext uri="{FF2B5EF4-FFF2-40B4-BE49-F238E27FC236}">
                            <a16:creationId xmlns:a16="http://schemas.microsoft.com/office/drawing/2014/main" id="{F2E89092-E75D-4A43-A4D1-16C6BA37E94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3" name="직선 연결선 1122">
                        <a:extLst>
                          <a:ext uri="{FF2B5EF4-FFF2-40B4-BE49-F238E27FC236}">
                            <a16:creationId xmlns:a16="http://schemas.microsoft.com/office/drawing/2014/main" id="{384E51C3-292A-44AE-9ABD-1CDBB59954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4" name="직선 연결선 1123">
                        <a:extLst>
                          <a:ext uri="{FF2B5EF4-FFF2-40B4-BE49-F238E27FC236}">
                            <a16:creationId xmlns:a16="http://schemas.microsoft.com/office/drawing/2014/main" id="{55BB7A03-083F-4749-80E0-F727BC92F29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5" name="직선 연결선 1124">
                        <a:extLst>
                          <a:ext uri="{FF2B5EF4-FFF2-40B4-BE49-F238E27FC236}">
                            <a16:creationId xmlns:a16="http://schemas.microsoft.com/office/drawing/2014/main" id="{701992EE-11DA-4EC5-BF4B-470F16F2BD9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6" name="직선 연결선 1125">
                        <a:extLst>
                          <a:ext uri="{FF2B5EF4-FFF2-40B4-BE49-F238E27FC236}">
                            <a16:creationId xmlns:a16="http://schemas.microsoft.com/office/drawing/2014/main" id="{34C67261-5405-43F9-8D1E-A36DEFEC526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7" name="직선 연결선 1126">
                        <a:extLst>
                          <a:ext uri="{FF2B5EF4-FFF2-40B4-BE49-F238E27FC236}">
                            <a16:creationId xmlns:a16="http://schemas.microsoft.com/office/drawing/2014/main" id="{E60AD77E-BAE9-4DA4-BC0E-7ED7DD57B02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8" name="직선 연결선 1127">
                        <a:extLst>
                          <a:ext uri="{FF2B5EF4-FFF2-40B4-BE49-F238E27FC236}">
                            <a16:creationId xmlns:a16="http://schemas.microsoft.com/office/drawing/2014/main" id="{91C3B9D7-601C-434A-9BF0-AD02F3244E7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9" name="직선 연결선 1128">
                        <a:extLst>
                          <a:ext uri="{FF2B5EF4-FFF2-40B4-BE49-F238E27FC236}">
                            <a16:creationId xmlns:a16="http://schemas.microsoft.com/office/drawing/2014/main" id="{FA8C86D5-2779-4D6E-A349-86FCBEB215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0" name="직선 연결선 1129">
                        <a:extLst>
                          <a:ext uri="{FF2B5EF4-FFF2-40B4-BE49-F238E27FC236}">
                            <a16:creationId xmlns:a16="http://schemas.microsoft.com/office/drawing/2014/main" id="{8027E7E8-13FE-40B4-AF92-75B8BDBA6EA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1" name="직선 연결선 1130">
                        <a:extLst>
                          <a:ext uri="{FF2B5EF4-FFF2-40B4-BE49-F238E27FC236}">
                            <a16:creationId xmlns:a16="http://schemas.microsoft.com/office/drawing/2014/main" id="{EFA7FDF7-72BF-427E-94BC-581C4FB5A6E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2" name="직선 연결선 1131">
                        <a:extLst>
                          <a:ext uri="{FF2B5EF4-FFF2-40B4-BE49-F238E27FC236}">
                            <a16:creationId xmlns:a16="http://schemas.microsoft.com/office/drawing/2014/main" id="{4C4CB923-A59D-4EAE-A738-3348AFE1C6B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3" name="직선 연결선 1132">
                        <a:extLst>
                          <a:ext uri="{FF2B5EF4-FFF2-40B4-BE49-F238E27FC236}">
                            <a16:creationId xmlns:a16="http://schemas.microsoft.com/office/drawing/2014/main" id="{C8DB1924-8360-4972-8C4A-2C98DEB301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87" name="직사각형 1086">
                      <a:extLst>
                        <a:ext uri="{FF2B5EF4-FFF2-40B4-BE49-F238E27FC236}">
                          <a16:creationId xmlns:a16="http://schemas.microsoft.com/office/drawing/2014/main" id="{0FD17C17-4309-478B-9561-05CB9CBE3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88" name="직사각형 1087">
                      <a:extLst>
                        <a:ext uri="{FF2B5EF4-FFF2-40B4-BE49-F238E27FC236}">
                          <a16:creationId xmlns:a16="http://schemas.microsoft.com/office/drawing/2014/main" id="{DCA11F32-768E-49A8-B3F7-5BF7D3FD4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89" name="직사각형 1088">
                      <a:extLst>
                        <a:ext uri="{FF2B5EF4-FFF2-40B4-BE49-F238E27FC236}">
                          <a16:creationId xmlns:a16="http://schemas.microsoft.com/office/drawing/2014/main" id="{22D21537-7D70-4CD5-9DF3-81BC70695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090" name="그룹 1089">
                      <a:extLst>
                        <a:ext uri="{FF2B5EF4-FFF2-40B4-BE49-F238E27FC236}">
                          <a16:creationId xmlns:a16="http://schemas.microsoft.com/office/drawing/2014/main" id="{FCEE9119-57B4-42A7-AF02-3E721D5BC5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97" name="그룹 1096">
                        <a:extLst>
                          <a:ext uri="{FF2B5EF4-FFF2-40B4-BE49-F238E27FC236}">
                            <a16:creationId xmlns:a16="http://schemas.microsoft.com/office/drawing/2014/main" id="{6E6F4302-B356-4C25-A576-98E329A672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99" name="직사각형 1098">
                          <a:extLst>
                            <a:ext uri="{FF2B5EF4-FFF2-40B4-BE49-F238E27FC236}">
                              <a16:creationId xmlns:a16="http://schemas.microsoft.com/office/drawing/2014/main" id="{8CA3B95F-65AD-4920-9EF3-1CF7E47D7D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00" name="직사각형 1099">
                          <a:extLst>
                            <a:ext uri="{FF2B5EF4-FFF2-40B4-BE49-F238E27FC236}">
                              <a16:creationId xmlns:a16="http://schemas.microsoft.com/office/drawing/2014/main" id="{E1AF83D5-E4B8-45A9-977B-2AB1455D65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01" name="사각형: 둥근 모서리 1100">
                          <a:extLst>
                            <a:ext uri="{FF2B5EF4-FFF2-40B4-BE49-F238E27FC236}">
                              <a16:creationId xmlns:a16="http://schemas.microsoft.com/office/drawing/2014/main" id="{27801497-E588-4E92-B786-3561803BB3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98" name="사각형: 둥근 모서리 1097">
                        <a:extLst>
                          <a:ext uri="{FF2B5EF4-FFF2-40B4-BE49-F238E27FC236}">
                            <a16:creationId xmlns:a16="http://schemas.microsoft.com/office/drawing/2014/main" id="{6C9BEA03-202D-42FE-BFC7-D6D60D6E9B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91" name="그룹 1090">
                      <a:extLst>
                        <a:ext uri="{FF2B5EF4-FFF2-40B4-BE49-F238E27FC236}">
                          <a16:creationId xmlns:a16="http://schemas.microsoft.com/office/drawing/2014/main" id="{6FA13CFF-8C38-4502-8B0C-CEE22F2A38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92" name="그룹 1091">
                        <a:extLst>
                          <a:ext uri="{FF2B5EF4-FFF2-40B4-BE49-F238E27FC236}">
                            <a16:creationId xmlns:a16="http://schemas.microsoft.com/office/drawing/2014/main" id="{F9033D96-4F2A-4190-9D25-7CAF73533E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94" name="직사각형 1093">
                          <a:extLst>
                            <a:ext uri="{FF2B5EF4-FFF2-40B4-BE49-F238E27FC236}">
                              <a16:creationId xmlns:a16="http://schemas.microsoft.com/office/drawing/2014/main" id="{99667644-B171-494B-9CED-8F2729F804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F5C4A7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95" name="직사각형 1094">
                          <a:extLst>
                            <a:ext uri="{FF2B5EF4-FFF2-40B4-BE49-F238E27FC236}">
                              <a16:creationId xmlns:a16="http://schemas.microsoft.com/office/drawing/2014/main" id="{CEE1C61B-8921-496E-8E6E-7B84485148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96" name="사각형: 둥근 모서리 1095">
                          <a:extLst>
                            <a:ext uri="{FF2B5EF4-FFF2-40B4-BE49-F238E27FC236}">
                              <a16:creationId xmlns:a16="http://schemas.microsoft.com/office/drawing/2014/main" id="{37D49763-E045-4C08-954F-31BDA114C6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93" name="사각형: 둥근 모서리 1092">
                        <a:extLst>
                          <a:ext uri="{FF2B5EF4-FFF2-40B4-BE49-F238E27FC236}">
                            <a16:creationId xmlns:a16="http://schemas.microsoft.com/office/drawing/2014/main" id="{BD2EC705-BE99-4878-BCD7-3ABFAFE56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5F76965E-4E49-465E-AE30-8E0146B473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62784" y="268601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1038" name="그룹 1037">
                      <a:extLst>
                        <a:ext uri="{FF2B5EF4-FFF2-40B4-BE49-F238E27FC236}">
                          <a16:creationId xmlns:a16="http://schemas.microsoft.com/office/drawing/2014/main" id="{8EE6DC38-26CE-46AD-A933-4687C4EC4E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1054" name="직선 연결선 1053">
                        <a:extLst>
                          <a:ext uri="{FF2B5EF4-FFF2-40B4-BE49-F238E27FC236}">
                            <a16:creationId xmlns:a16="http://schemas.microsoft.com/office/drawing/2014/main" id="{FEF7C250-69E8-4CD8-B90F-3F5D73B443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5" name="직선 연결선 1054">
                        <a:extLst>
                          <a:ext uri="{FF2B5EF4-FFF2-40B4-BE49-F238E27FC236}">
                            <a16:creationId xmlns:a16="http://schemas.microsoft.com/office/drawing/2014/main" id="{3A6B9288-1B2E-4635-B530-F57F044A32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6" name="직선 연결선 1055">
                        <a:extLst>
                          <a:ext uri="{FF2B5EF4-FFF2-40B4-BE49-F238E27FC236}">
                            <a16:creationId xmlns:a16="http://schemas.microsoft.com/office/drawing/2014/main" id="{C9BA5E8A-360F-4E95-81E0-30F569E90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7" name="직선 연결선 1056">
                        <a:extLst>
                          <a:ext uri="{FF2B5EF4-FFF2-40B4-BE49-F238E27FC236}">
                            <a16:creationId xmlns:a16="http://schemas.microsoft.com/office/drawing/2014/main" id="{89A53415-262E-4E2F-A18E-D7D7A7F34D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8" name="직선 연결선 1057">
                        <a:extLst>
                          <a:ext uri="{FF2B5EF4-FFF2-40B4-BE49-F238E27FC236}">
                            <a16:creationId xmlns:a16="http://schemas.microsoft.com/office/drawing/2014/main" id="{CBD753E9-1052-474A-A680-73D7191D3F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9" name="직선 연결선 1058">
                        <a:extLst>
                          <a:ext uri="{FF2B5EF4-FFF2-40B4-BE49-F238E27FC236}">
                            <a16:creationId xmlns:a16="http://schemas.microsoft.com/office/drawing/2014/main" id="{523F0E7C-FBDD-4E45-953B-9F77C7B5698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0" name="직선 연결선 1059">
                        <a:extLst>
                          <a:ext uri="{FF2B5EF4-FFF2-40B4-BE49-F238E27FC236}">
                            <a16:creationId xmlns:a16="http://schemas.microsoft.com/office/drawing/2014/main" id="{F350E0D7-FE55-4700-A594-7D663318EE7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1" name="직선 연결선 1060">
                        <a:extLst>
                          <a:ext uri="{FF2B5EF4-FFF2-40B4-BE49-F238E27FC236}">
                            <a16:creationId xmlns:a16="http://schemas.microsoft.com/office/drawing/2014/main" id="{7F1C360E-C29C-44E5-A6D4-35433F4E95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2" name="직선 연결선 1061">
                        <a:extLst>
                          <a:ext uri="{FF2B5EF4-FFF2-40B4-BE49-F238E27FC236}">
                            <a16:creationId xmlns:a16="http://schemas.microsoft.com/office/drawing/2014/main" id="{2D223649-6330-4AEC-9F70-290F27333E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3" name="직선 연결선 1062">
                        <a:extLst>
                          <a:ext uri="{FF2B5EF4-FFF2-40B4-BE49-F238E27FC236}">
                            <a16:creationId xmlns:a16="http://schemas.microsoft.com/office/drawing/2014/main" id="{483C6A3F-6869-4AF1-BCF2-4C30719E32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4" name="직선 연결선 1063">
                        <a:extLst>
                          <a:ext uri="{FF2B5EF4-FFF2-40B4-BE49-F238E27FC236}">
                            <a16:creationId xmlns:a16="http://schemas.microsoft.com/office/drawing/2014/main" id="{C026E271-592E-4591-9600-2B378546364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5" name="직선 연결선 1064">
                        <a:extLst>
                          <a:ext uri="{FF2B5EF4-FFF2-40B4-BE49-F238E27FC236}">
                            <a16:creationId xmlns:a16="http://schemas.microsoft.com/office/drawing/2014/main" id="{46F0534C-7AB5-4722-B6D6-14D83617C2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6" name="직선 연결선 1065">
                        <a:extLst>
                          <a:ext uri="{FF2B5EF4-FFF2-40B4-BE49-F238E27FC236}">
                            <a16:creationId xmlns:a16="http://schemas.microsoft.com/office/drawing/2014/main" id="{5D302527-7118-4081-9927-75FBE85CAA8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7" name="직선 연결선 1066">
                        <a:extLst>
                          <a:ext uri="{FF2B5EF4-FFF2-40B4-BE49-F238E27FC236}">
                            <a16:creationId xmlns:a16="http://schemas.microsoft.com/office/drawing/2014/main" id="{335426A4-CB50-4618-A8B9-8D3E42F5C6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8" name="직선 연결선 1067">
                        <a:extLst>
                          <a:ext uri="{FF2B5EF4-FFF2-40B4-BE49-F238E27FC236}">
                            <a16:creationId xmlns:a16="http://schemas.microsoft.com/office/drawing/2014/main" id="{5A6AADAB-A4E2-4122-902D-534EFDE5DD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9" name="직선 연결선 1068">
                        <a:extLst>
                          <a:ext uri="{FF2B5EF4-FFF2-40B4-BE49-F238E27FC236}">
                            <a16:creationId xmlns:a16="http://schemas.microsoft.com/office/drawing/2014/main" id="{66E6AE2D-A0D9-4604-A452-87B388FDEE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0" name="직선 연결선 1069">
                        <a:extLst>
                          <a:ext uri="{FF2B5EF4-FFF2-40B4-BE49-F238E27FC236}">
                            <a16:creationId xmlns:a16="http://schemas.microsoft.com/office/drawing/2014/main" id="{CF98A334-5305-4CA6-A7F4-B77E1755B5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1" name="직선 연결선 1070">
                        <a:extLst>
                          <a:ext uri="{FF2B5EF4-FFF2-40B4-BE49-F238E27FC236}">
                            <a16:creationId xmlns:a16="http://schemas.microsoft.com/office/drawing/2014/main" id="{7A3DDF8A-4969-4231-BB19-E4A3B2489C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2" name="직선 연결선 1071">
                        <a:extLst>
                          <a:ext uri="{FF2B5EF4-FFF2-40B4-BE49-F238E27FC236}">
                            <a16:creationId xmlns:a16="http://schemas.microsoft.com/office/drawing/2014/main" id="{4F738CFE-3C11-4F38-A6DC-55404313A4E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3" name="직선 연결선 1072">
                        <a:extLst>
                          <a:ext uri="{FF2B5EF4-FFF2-40B4-BE49-F238E27FC236}">
                            <a16:creationId xmlns:a16="http://schemas.microsoft.com/office/drawing/2014/main" id="{B86CD1C2-3B8F-4E9F-8C58-59A522EADAB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4" name="직선 연결선 1073">
                        <a:extLst>
                          <a:ext uri="{FF2B5EF4-FFF2-40B4-BE49-F238E27FC236}">
                            <a16:creationId xmlns:a16="http://schemas.microsoft.com/office/drawing/2014/main" id="{0676147A-3663-42FC-9C6A-6835B310A80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5" name="직선 연결선 1074">
                        <a:extLst>
                          <a:ext uri="{FF2B5EF4-FFF2-40B4-BE49-F238E27FC236}">
                            <a16:creationId xmlns:a16="http://schemas.microsoft.com/office/drawing/2014/main" id="{BD9ED901-7305-4C80-948B-BC2587E4CF5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6" name="직선 연결선 1075">
                        <a:extLst>
                          <a:ext uri="{FF2B5EF4-FFF2-40B4-BE49-F238E27FC236}">
                            <a16:creationId xmlns:a16="http://schemas.microsoft.com/office/drawing/2014/main" id="{E11AC5AA-B857-4AFF-9C45-DD0D4E6F61E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7" name="직선 연결선 1076">
                        <a:extLst>
                          <a:ext uri="{FF2B5EF4-FFF2-40B4-BE49-F238E27FC236}">
                            <a16:creationId xmlns:a16="http://schemas.microsoft.com/office/drawing/2014/main" id="{6A27A6A1-5C4C-4298-B1E1-48528AFCFEF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8" name="직선 연결선 1077">
                        <a:extLst>
                          <a:ext uri="{FF2B5EF4-FFF2-40B4-BE49-F238E27FC236}">
                            <a16:creationId xmlns:a16="http://schemas.microsoft.com/office/drawing/2014/main" id="{3857DA72-63BD-4B00-AFCD-12D5B338AC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2D542558-EE9A-4195-AA05-03A95DD369B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0" name="직선 연결선 1079">
                        <a:extLst>
                          <a:ext uri="{FF2B5EF4-FFF2-40B4-BE49-F238E27FC236}">
                            <a16:creationId xmlns:a16="http://schemas.microsoft.com/office/drawing/2014/main" id="{25BFF512-234E-4677-8664-539584F1299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1" name="직선 연결선 1080">
                        <a:extLst>
                          <a:ext uri="{FF2B5EF4-FFF2-40B4-BE49-F238E27FC236}">
                            <a16:creationId xmlns:a16="http://schemas.microsoft.com/office/drawing/2014/main" id="{1FBDE881-72DD-41DB-98A8-B4C02342746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2" name="직선 연결선 1081">
                        <a:extLst>
                          <a:ext uri="{FF2B5EF4-FFF2-40B4-BE49-F238E27FC236}">
                            <a16:creationId xmlns:a16="http://schemas.microsoft.com/office/drawing/2014/main" id="{6215D2FC-85A0-4ECF-BD4C-63B696001D9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3" name="직선 연결선 1082">
                        <a:extLst>
                          <a:ext uri="{FF2B5EF4-FFF2-40B4-BE49-F238E27FC236}">
                            <a16:creationId xmlns:a16="http://schemas.microsoft.com/office/drawing/2014/main" id="{640857DA-BEC1-4D4C-B956-252A5CFA579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4" name="직선 연결선 1083">
                        <a:extLst>
                          <a:ext uri="{FF2B5EF4-FFF2-40B4-BE49-F238E27FC236}">
                            <a16:creationId xmlns:a16="http://schemas.microsoft.com/office/drawing/2014/main" id="{181360EF-40E9-4961-9C02-9BE8A067EBF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5" name="직선 연결선 1084">
                        <a:extLst>
                          <a:ext uri="{FF2B5EF4-FFF2-40B4-BE49-F238E27FC236}">
                            <a16:creationId xmlns:a16="http://schemas.microsoft.com/office/drawing/2014/main" id="{0D1D53B5-04DF-4426-8C24-DCDAB0CD61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39" name="직사각형 1038">
                      <a:extLst>
                        <a:ext uri="{FF2B5EF4-FFF2-40B4-BE49-F238E27FC236}">
                          <a16:creationId xmlns:a16="http://schemas.microsoft.com/office/drawing/2014/main" id="{9463B70D-7C46-42F0-BDB9-208014B04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0" name="직사각형 1039">
                      <a:extLst>
                        <a:ext uri="{FF2B5EF4-FFF2-40B4-BE49-F238E27FC236}">
                          <a16:creationId xmlns:a16="http://schemas.microsoft.com/office/drawing/2014/main" id="{DF905CBE-4CA3-4D4B-97D7-FAD84BE21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1" name="직사각형 1040">
                      <a:extLst>
                        <a:ext uri="{FF2B5EF4-FFF2-40B4-BE49-F238E27FC236}">
                          <a16:creationId xmlns:a16="http://schemas.microsoft.com/office/drawing/2014/main" id="{DDC09CE8-6AE1-4283-8A0F-CEEE220AF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042" name="그룹 1041">
                      <a:extLst>
                        <a:ext uri="{FF2B5EF4-FFF2-40B4-BE49-F238E27FC236}">
                          <a16:creationId xmlns:a16="http://schemas.microsoft.com/office/drawing/2014/main" id="{A0B9A59F-4F9B-40E2-92B0-2B53B44626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49" name="그룹 1048">
                        <a:extLst>
                          <a:ext uri="{FF2B5EF4-FFF2-40B4-BE49-F238E27FC236}">
                            <a16:creationId xmlns:a16="http://schemas.microsoft.com/office/drawing/2014/main" id="{010736D2-1B48-42CC-A275-FEDD988A53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51" name="직사각형 1050">
                          <a:extLst>
                            <a:ext uri="{FF2B5EF4-FFF2-40B4-BE49-F238E27FC236}">
                              <a16:creationId xmlns:a16="http://schemas.microsoft.com/office/drawing/2014/main" id="{E26F11E4-FEA1-4CE6-82B3-EC8ACB64CE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2" name="직사각형 1051">
                          <a:extLst>
                            <a:ext uri="{FF2B5EF4-FFF2-40B4-BE49-F238E27FC236}">
                              <a16:creationId xmlns:a16="http://schemas.microsoft.com/office/drawing/2014/main" id="{8C96679C-57A8-4247-A09B-02CA09CF20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3" name="사각형: 둥근 모서리 1052">
                          <a:extLst>
                            <a:ext uri="{FF2B5EF4-FFF2-40B4-BE49-F238E27FC236}">
                              <a16:creationId xmlns:a16="http://schemas.microsoft.com/office/drawing/2014/main" id="{42212462-33CA-4110-9B4D-AAD3402BBF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50" name="사각형: 둥근 모서리 1049">
                        <a:extLst>
                          <a:ext uri="{FF2B5EF4-FFF2-40B4-BE49-F238E27FC236}">
                            <a16:creationId xmlns:a16="http://schemas.microsoft.com/office/drawing/2014/main" id="{A0653599-1927-4776-9384-A1465BC7A8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43" name="그룹 1042">
                      <a:extLst>
                        <a:ext uri="{FF2B5EF4-FFF2-40B4-BE49-F238E27FC236}">
                          <a16:creationId xmlns:a16="http://schemas.microsoft.com/office/drawing/2014/main" id="{3FE533BC-C396-40AC-9A7E-FFFE48C5F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44" name="그룹 1043">
                        <a:extLst>
                          <a:ext uri="{FF2B5EF4-FFF2-40B4-BE49-F238E27FC236}">
                            <a16:creationId xmlns:a16="http://schemas.microsoft.com/office/drawing/2014/main" id="{7FE964AA-9CD0-4AA7-B14A-41327EF157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46" name="직사각형 1045">
                          <a:extLst>
                            <a:ext uri="{FF2B5EF4-FFF2-40B4-BE49-F238E27FC236}">
                              <a16:creationId xmlns:a16="http://schemas.microsoft.com/office/drawing/2014/main" id="{B22AB360-1792-49C0-ACE4-68CC44CDF0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7" name="직사각형 1046">
                          <a:extLst>
                            <a:ext uri="{FF2B5EF4-FFF2-40B4-BE49-F238E27FC236}">
                              <a16:creationId xmlns:a16="http://schemas.microsoft.com/office/drawing/2014/main" id="{6DC47482-C8C1-4D4E-A41D-ED5767E532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8" name="사각형: 둥근 모서리 1047">
                          <a:extLst>
                            <a:ext uri="{FF2B5EF4-FFF2-40B4-BE49-F238E27FC236}">
                              <a16:creationId xmlns:a16="http://schemas.microsoft.com/office/drawing/2014/main" id="{12C5EC3A-9E70-45D9-B915-E56C6AE490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45" name="사각형: 둥근 모서리 1044">
                        <a:extLst>
                          <a:ext uri="{FF2B5EF4-FFF2-40B4-BE49-F238E27FC236}">
                            <a16:creationId xmlns:a16="http://schemas.microsoft.com/office/drawing/2014/main" id="{55865B95-7320-46D3-9A03-F0F2C69DE2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16" name="그룹 815">
                  <a:extLst>
                    <a:ext uri="{FF2B5EF4-FFF2-40B4-BE49-F238E27FC236}">
                      <a16:creationId xmlns:a16="http://schemas.microsoft.com/office/drawing/2014/main" id="{72F3D2F9-632A-49EB-BAE7-F57DDCE3C41E}"/>
                    </a:ext>
                  </a:extLst>
                </p:cNvPr>
                <p:cNvGrpSpPr/>
                <p:nvPr/>
              </p:nvGrpSpPr>
              <p:grpSpPr>
                <a:xfrm>
                  <a:off x="2206887" y="2681045"/>
                  <a:ext cx="2240456" cy="900801"/>
                  <a:chOff x="2192177" y="2674249"/>
                  <a:chExt cx="2240456" cy="900801"/>
                </a:xfrm>
              </p:grpSpPr>
              <p:grpSp>
                <p:nvGrpSpPr>
                  <p:cNvPr id="988" name="그룹 987">
                    <a:extLst>
                      <a:ext uri="{FF2B5EF4-FFF2-40B4-BE49-F238E27FC236}">
                        <a16:creationId xmlns:a16="http://schemas.microsoft.com/office/drawing/2014/main" id="{D3A0ED32-CEC3-4437-A8F8-D3496C97F577}"/>
                      </a:ext>
                    </a:extLst>
                  </p:cNvPr>
                  <p:cNvGrpSpPr/>
                  <p:nvPr/>
                </p:nvGrpSpPr>
                <p:grpSpPr>
                  <a:xfrm>
                    <a:off x="2195833" y="2702851"/>
                    <a:ext cx="2143141" cy="163643"/>
                    <a:chOff x="2195833" y="2702851"/>
                    <a:chExt cx="2143141" cy="163643"/>
                  </a:xfrm>
                </p:grpSpPr>
                <p:cxnSp>
                  <p:nvCxnSpPr>
                    <p:cNvPr id="1004" name="직선 연결선 1003">
                      <a:extLst>
                        <a:ext uri="{FF2B5EF4-FFF2-40B4-BE49-F238E27FC236}">
                          <a16:creationId xmlns:a16="http://schemas.microsoft.com/office/drawing/2014/main" id="{1193BC2F-CAD5-48D8-9381-4E12F0B797B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33897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5" name="직선 연결선 1004">
                      <a:extLst>
                        <a:ext uri="{FF2B5EF4-FFF2-40B4-BE49-F238E27FC236}">
                          <a16:creationId xmlns:a16="http://schemas.microsoft.com/office/drawing/2014/main" id="{FE8A9CEA-6506-40DD-A135-72DD6C3B3E3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6753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6" name="직선 연결선 1005">
                      <a:extLst>
                        <a:ext uri="{FF2B5EF4-FFF2-40B4-BE49-F238E27FC236}">
                          <a16:creationId xmlns:a16="http://schemas.microsoft.com/office/drawing/2014/main" id="{7EF77670-DE8A-4683-9000-BFEF1D4D204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9609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7" name="직선 연결선 1006">
                      <a:extLst>
                        <a:ext uri="{FF2B5EF4-FFF2-40B4-BE49-F238E27FC236}">
                          <a16:creationId xmlns:a16="http://schemas.microsoft.com/office/drawing/2014/main" id="{4619DCEE-BBAE-434B-8D12-9435FE3E55A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2465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8" name="직선 연결선 1007">
                      <a:extLst>
                        <a:ext uri="{FF2B5EF4-FFF2-40B4-BE49-F238E27FC236}">
                          <a16:creationId xmlns:a16="http://schemas.microsoft.com/office/drawing/2014/main" id="{8964054F-A0FF-4346-8282-B2D5581D140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5322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9" name="직선 연결선 1008">
                      <a:extLst>
                        <a:ext uri="{FF2B5EF4-FFF2-40B4-BE49-F238E27FC236}">
                          <a16:creationId xmlns:a16="http://schemas.microsoft.com/office/drawing/2014/main" id="{9379430C-8890-4387-84BD-7BCA5940B07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178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0" name="직선 연결선 1009">
                      <a:extLst>
                        <a:ext uri="{FF2B5EF4-FFF2-40B4-BE49-F238E27FC236}">
                          <a16:creationId xmlns:a16="http://schemas.microsoft.com/office/drawing/2014/main" id="{EB95E370-D637-446B-89A3-D23846FC6D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1034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1" name="직선 연결선 1010">
                      <a:extLst>
                        <a:ext uri="{FF2B5EF4-FFF2-40B4-BE49-F238E27FC236}">
                          <a16:creationId xmlns:a16="http://schemas.microsoft.com/office/drawing/2014/main" id="{0624F4FA-916E-40C1-B6AB-A7BEBD1EA9B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3890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2" name="직선 연결선 1011">
                      <a:extLst>
                        <a:ext uri="{FF2B5EF4-FFF2-40B4-BE49-F238E27FC236}">
                          <a16:creationId xmlns:a16="http://schemas.microsoft.com/office/drawing/2014/main" id="{26866DDA-4387-4B7E-8B3F-5930FD4D1B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6746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3" name="직선 연결선 1012">
                      <a:extLst>
                        <a:ext uri="{FF2B5EF4-FFF2-40B4-BE49-F238E27FC236}">
                          <a16:creationId xmlns:a16="http://schemas.microsoft.com/office/drawing/2014/main" id="{AD6E45BC-8902-4109-A865-25ED35DD89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9603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4" name="직선 연결선 1013">
                      <a:extLst>
                        <a:ext uri="{FF2B5EF4-FFF2-40B4-BE49-F238E27FC236}">
                          <a16:creationId xmlns:a16="http://schemas.microsoft.com/office/drawing/2014/main" id="{0EB49013-DC67-4119-9C1C-097DC3D1765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2459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5" name="직선 연결선 1014">
                      <a:extLst>
                        <a:ext uri="{FF2B5EF4-FFF2-40B4-BE49-F238E27FC236}">
                          <a16:creationId xmlns:a16="http://schemas.microsoft.com/office/drawing/2014/main" id="{39688111-6B1B-41E0-A4E1-C66B79E32F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315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6" name="직선 연결선 1015">
                      <a:extLst>
                        <a:ext uri="{FF2B5EF4-FFF2-40B4-BE49-F238E27FC236}">
                          <a16:creationId xmlns:a16="http://schemas.microsoft.com/office/drawing/2014/main" id="{1EC70871-D35E-4390-8FB5-EB244EE7DDA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8171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7" name="직선 연결선 1016">
                      <a:extLst>
                        <a:ext uri="{FF2B5EF4-FFF2-40B4-BE49-F238E27FC236}">
                          <a16:creationId xmlns:a16="http://schemas.microsoft.com/office/drawing/2014/main" id="{35F116A4-52FB-4A66-9E74-C1CF223E269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1027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8" name="직선 연결선 1017">
                      <a:extLst>
                        <a:ext uri="{FF2B5EF4-FFF2-40B4-BE49-F238E27FC236}">
                          <a16:creationId xmlns:a16="http://schemas.microsoft.com/office/drawing/2014/main" id="{64B1D9B1-F047-4820-85EF-6C9ED8ED3A8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3884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9" name="직선 연결선 1018">
                      <a:extLst>
                        <a:ext uri="{FF2B5EF4-FFF2-40B4-BE49-F238E27FC236}">
                          <a16:creationId xmlns:a16="http://schemas.microsoft.com/office/drawing/2014/main" id="{CDCFD42B-CE39-41D7-9148-56CE24CA85E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740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0" name="직선 연결선 1019">
                      <a:extLst>
                        <a:ext uri="{FF2B5EF4-FFF2-40B4-BE49-F238E27FC236}">
                          <a16:creationId xmlns:a16="http://schemas.microsoft.com/office/drawing/2014/main" id="{DEC41C4F-25EF-4EE8-AD0A-0820C223F10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9596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1" name="직선 연결선 1020">
                      <a:extLst>
                        <a:ext uri="{FF2B5EF4-FFF2-40B4-BE49-F238E27FC236}">
                          <a16:creationId xmlns:a16="http://schemas.microsoft.com/office/drawing/2014/main" id="{2D4F346B-1169-43EE-B70D-49953670EA9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2452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2" name="직선 연결선 1021">
                      <a:extLst>
                        <a:ext uri="{FF2B5EF4-FFF2-40B4-BE49-F238E27FC236}">
                          <a16:creationId xmlns:a16="http://schemas.microsoft.com/office/drawing/2014/main" id="{ADED40A1-2160-4D8A-BEF2-D46DBB6E1B5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5308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3" name="직선 연결선 1022">
                      <a:extLst>
                        <a:ext uri="{FF2B5EF4-FFF2-40B4-BE49-F238E27FC236}">
                          <a16:creationId xmlns:a16="http://schemas.microsoft.com/office/drawing/2014/main" id="{3F083218-7DC6-431D-8B4B-D56EC98B72C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8165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4" name="직선 연결선 1023">
                      <a:extLst>
                        <a:ext uri="{FF2B5EF4-FFF2-40B4-BE49-F238E27FC236}">
                          <a16:creationId xmlns:a16="http://schemas.microsoft.com/office/drawing/2014/main" id="{3628BADC-B57B-4CAE-9809-926C7E554FC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1021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" name="직선 연결선 1024">
                      <a:extLst>
                        <a:ext uri="{FF2B5EF4-FFF2-40B4-BE49-F238E27FC236}">
                          <a16:creationId xmlns:a16="http://schemas.microsoft.com/office/drawing/2014/main" id="{30FEFFF1-DA2D-4976-A1A9-6EA2D22B50C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3877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6" name="직선 연결선 1025">
                      <a:extLst>
                        <a:ext uri="{FF2B5EF4-FFF2-40B4-BE49-F238E27FC236}">
                          <a16:creationId xmlns:a16="http://schemas.microsoft.com/office/drawing/2014/main" id="{B424233B-CBBC-4124-8E66-140447D15D2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6733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42C36D57-0778-4757-9EF3-BF5AA184B71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9589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8" name="직선 연결선 1027">
                      <a:extLst>
                        <a:ext uri="{FF2B5EF4-FFF2-40B4-BE49-F238E27FC236}">
                          <a16:creationId xmlns:a16="http://schemas.microsoft.com/office/drawing/2014/main" id="{611DC728-E384-43FF-91D8-C0154CD3EA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2446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9" name="직선 연결선 1028">
                      <a:extLst>
                        <a:ext uri="{FF2B5EF4-FFF2-40B4-BE49-F238E27FC236}">
                          <a16:creationId xmlns:a16="http://schemas.microsoft.com/office/drawing/2014/main" id="{7D8B7985-745E-4DEB-B48E-6D9E0BD477E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5302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0" name="직선 연결선 1029">
                      <a:extLst>
                        <a:ext uri="{FF2B5EF4-FFF2-40B4-BE49-F238E27FC236}">
                          <a16:creationId xmlns:a16="http://schemas.microsoft.com/office/drawing/2014/main" id="{575C5636-F297-416E-A0B0-1F585C7745F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8158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1" name="직선 연결선 1030">
                      <a:extLst>
                        <a:ext uri="{FF2B5EF4-FFF2-40B4-BE49-F238E27FC236}">
                          <a16:creationId xmlns:a16="http://schemas.microsoft.com/office/drawing/2014/main" id="{23C66701-FC28-4F62-B39B-76E2370CA2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1014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2" name="직선 연결선 1031">
                      <a:extLst>
                        <a:ext uri="{FF2B5EF4-FFF2-40B4-BE49-F238E27FC236}">
                          <a16:creationId xmlns:a16="http://schemas.microsoft.com/office/drawing/2014/main" id="{579B9646-C124-476B-BAC7-BDC5FC519FF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3870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3" name="직선 연결선 1032">
                      <a:extLst>
                        <a:ext uri="{FF2B5EF4-FFF2-40B4-BE49-F238E27FC236}">
                          <a16:creationId xmlns:a16="http://schemas.microsoft.com/office/drawing/2014/main" id="{EE971BA7-2A23-452B-9A7C-DF8B18DBF3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26727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4" name="직선 연결선 1033">
                      <a:extLst>
                        <a:ext uri="{FF2B5EF4-FFF2-40B4-BE49-F238E27FC236}">
                          <a16:creationId xmlns:a16="http://schemas.microsoft.com/office/drawing/2014/main" id="{A7A68988-7831-4A69-916C-3A213FF1A47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19583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5" name="직선 연결선 1034">
                      <a:extLst>
                        <a:ext uri="{FF2B5EF4-FFF2-40B4-BE49-F238E27FC236}">
                          <a16:creationId xmlns:a16="http://schemas.microsoft.com/office/drawing/2014/main" id="{75816DFE-8AFB-4138-A5B7-5EC294B06E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95833" y="2703635"/>
                      <a:ext cx="2143141" cy="689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B4AFEA92-F258-4D29-BEE2-6F95D21D8D7E}"/>
                      </a:ext>
                    </a:extLst>
                  </p:cNvPr>
                  <p:cNvSpPr/>
                  <p:nvPr/>
                </p:nvSpPr>
                <p:spPr>
                  <a:xfrm>
                    <a:off x="2192177" y="2847975"/>
                    <a:ext cx="2217897" cy="727075"/>
                  </a:xfrm>
                  <a:prstGeom prst="rect">
                    <a:avLst/>
                  </a:prstGeom>
                  <a:solidFill>
                    <a:srgbClr val="E696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F7D58692-E037-4865-AFBF-91335008D446}"/>
                      </a:ext>
                    </a:extLst>
                  </p:cNvPr>
                  <p:cNvSpPr/>
                  <p:nvPr/>
                </p:nvSpPr>
                <p:spPr>
                  <a:xfrm>
                    <a:off x="3267404" y="2878681"/>
                    <a:ext cx="1036658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0FB036DF-92D4-42D1-B2CF-9F742D8EE600}"/>
                      </a:ext>
                    </a:extLst>
                  </p:cNvPr>
                  <p:cNvSpPr/>
                  <p:nvPr/>
                </p:nvSpPr>
                <p:spPr>
                  <a:xfrm>
                    <a:off x="2228849" y="2878681"/>
                    <a:ext cx="886007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992" name="그룹 991">
                    <a:extLst>
                      <a:ext uri="{FF2B5EF4-FFF2-40B4-BE49-F238E27FC236}">
                        <a16:creationId xmlns:a16="http://schemas.microsoft.com/office/drawing/2014/main" id="{253C1850-B6BD-40D4-AB58-49CFFBEC6EE3}"/>
                      </a:ext>
                    </a:extLst>
                  </p:cNvPr>
                  <p:cNvGrpSpPr/>
                  <p:nvPr/>
                </p:nvGrpSpPr>
                <p:grpSpPr>
                  <a:xfrm>
                    <a:off x="3119455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999" name="그룹 998">
                      <a:extLst>
                        <a:ext uri="{FF2B5EF4-FFF2-40B4-BE49-F238E27FC236}">
                          <a16:creationId xmlns:a16="http://schemas.microsoft.com/office/drawing/2014/main" id="{93FE7C88-5EEE-4F0C-8C17-CB1739B12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001" name="직사각형 1000">
                        <a:extLst>
                          <a:ext uri="{FF2B5EF4-FFF2-40B4-BE49-F238E27FC236}">
                            <a16:creationId xmlns:a16="http://schemas.microsoft.com/office/drawing/2014/main" id="{A6041588-EFDD-49E4-84D0-77F7BE436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02" name="직사각형 1001">
                        <a:extLst>
                          <a:ext uri="{FF2B5EF4-FFF2-40B4-BE49-F238E27FC236}">
                            <a16:creationId xmlns:a16="http://schemas.microsoft.com/office/drawing/2014/main" id="{17C5FD8C-F875-4DF2-AA9E-BD8FF611BF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03" name="사각형: 둥근 모서리 1002">
                        <a:extLst>
                          <a:ext uri="{FF2B5EF4-FFF2-40B4-BE49-F238E27FC236}">
                            <a16:creationId xmlns:a16="http://schemas.microsoft.com/office/drawing/2014/main" id="{8BB79A46-CBCC-4C2F-A9D3-AB392CFA1A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000" name="사각형: 둥근 모서리 999">
                      <a:extLst>
                        <a:ext uri="{FF2B5EF4-FFF2-40B4-BE49-F238E27FC236}">
                          <a16:creationId xmlns:a16="http://schemas.microsoft.com/office/drawing/2014/main" id="{CAD7362E-0EE7-4378-994D-DFD54C34D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93" name="그룹 992">
                    <a:extLst>
                      <a:ext uri="{FF2B5EF4-FFF2-40B4-BE49-F238E27FC236}">
                        <a16:creationId xmlns:a16="http://schemas.microsoft.com/office/drawing/2014/main" id="{B886F59C-6E71-4F0E-8246-B52F48016624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63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994" name="그룹 993">
                      <a:extLst>
                        <a:ext uri="{FF2B5EF4-FFF2-40B4-BE49-F238E27FC236}">
                          <a16:creationId xmlns:a16="http://schemas.microsoft.com/office/drawing/2014/main" id="{F12C408C-501A-4B2E-B3CB-618D4E706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996" name="직사각형 995">
                        <a:extLst>
                          <a:ext uri="{FF2B5EF4-FFF2-40B4-BE49-F238E27FC236}">
                            <a16:creationId xmlns:a16="http://schemas.microsoft.com/office/drawing/2014/main" id="{F02FC8EF-B48D-4DFC-BBD0-0C36C4B4B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997" name="직사각형 996">
                        <a:extLst>
                          <a:ext uri="{FF2B5EF4-FFF2-40B4-BE49-F238E27FC236}">
                            <a16:creationId xmlns:a16="http://schemas.microsoft.com/office/drawing/2014/main" id="{0CDB35A5-C2CD-4231-8E23-D5E8EBBBF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998" name="사각형: 둥근 모서리 997">
                        <a:extLst>
                          <a:ext uri="{FF2B5EF4-FFF2-40B4-BE49-F238E27FC236}">
                            <a16:creationId xmlns:a16="http://schemas.microsoft.com/office/drawing/2014/main" id="{0FA7B191-E6DE-48CB-BDAC-B8BD9B46C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95" name="사각형: 둥근 모서리 994">
                      <a:extLst>
                        <a:ext uri="{FF2B5EF4-FFF2-40B4-BE49-F238E27FC236}">
                          <a16:creationId xmlns:a16="http://schemas.microsoft.com/office/drawing/2014/main" id="{8DE28424-7D4C-421C-A769-904FA675B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817" name="그룹 816">
                  <a:extLst>
                    <a:ext uri="{FF2B5EF4-FFF2-40B4-BE49-F238E27FC236}">
                      <a16:creationId xmlns:a16="http://schemas.microsoft.com/office/drawing/2014/main" id="{86AD44B9-9F05-4271-B9FF-496C7C06AC65}"/>
                    </a:ext>
                  </a:extLst>
                </p:cNvPr>
                <p:cNvGrpSpPr/>
                <p:nvPr/>
              </p:nvGrpSpPr>
              <p:grpSpPr>
                <a:xfrm>
                  <a:off x="3022964" y="2747856"/>
                  <a:ext cx="6146067" cy="885631"/>
                  <a:chOff x="3022964" y="2747856"/>
                  <a:chExt cx="6146067" cy="885631"/>
                </a:xfrm>
              </p:grpSpPr>
              <p:grpSp>
                <p:nvGrpSpPr>
                  <p:cNvPr id="818" name="그룹 817">
                    <a:extLst>
                      <a:ext uri="{FF2B5EF4-FFF2-40B4-BE49-F238E27FC236}">
                        <a16:creationId xmlns:a16="http://schemas.microsoft.com/office/drawing/2014/main" id="{C4BC06FA-4FF8-43E0-A97E-0404BEAD99A7}"/>
                      </a:ext>
                    </a:extLst>
                  </p:cNvPr>
                  <p:cNvGrpSpPr/>
                  <p:nvPr/>
                </p:nvGrpSpPr>
                <p:grpSpPr>
                  <a:xfrm>
                    <a:off x="3022964" y="2792750"/>
                    <a:ext cx="6146067" cy="802012"/>
                    <a:chOff x="2272481" y="2989269"/>
                    <a:chExt cx="7639936" cy="996950"/>
                  </a:xfrm>
                  <a:solidFill>
                    <a:srgbClr val="EFA28E"/>
                  </a:solidFill>
                </p:grpSpPr>
                <p:cxnSp>
                  <p:nvCxnSpPr>
                    <p:cNvPr id="858" name="직선 연결선 857">
                      <a:extLst>
                        <a:ext uri="{FF2B5EF4-FFF2-40B4-BE49-F238E27FC236}">
                          <a16:creationId xmlns:a16="http://schemas.microsoft.com/office/drawing/2014/main" id="{8FA78F80-5791-4D43-88B7-73298AD473E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886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9" name="직선 연결선 858">
                      <a:extLst>
                        <a:ext uri="{FF2B5EF4-FFF2-40B4-BE49-F238E27FC236}">
                          <a16:creationId xmlns:a16="http://schemas.microsoft.com/office/drawing/2014/main" id="{2BB41B01-B101-42A0-BE30-BA92FABE8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600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0" name="직선 연결선 859">
                      <a:extLst>
                        <a:ext uri="{FF2B5EF4-FFF2-40B4-BE49-F238E27FC236}">
                          <a16:creationId xmlns:a16="http://schemas.microsoft.com/office/drawing/2014/main" id="{B4AA009E-9F57-4427-A1A0-9D002BD060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5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1" name="직선 연결선 860">
                      <a:extLst>
                        <a:ext uri="{FF2B5EF4-FFF2-40B4-BE49-F238E27FC236}">
                          <a16:creationId xmlns:a16="http://schemas.microsoft.com/office/drawing/2014/main" id="{C99CA804-66FD-4BE2-951A-C0876CA40E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029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2" name="직선 연결선 861">
                      <a:extLst>
                        <a:ext uri="{FF2B5EF4-FFF2-40B4-BE49-F238E27FC236}">
                          <a16:creationId xmlns:a16="http://schemas.microsoft.com/office/drawing/2014/main" id="{95B7838F-61DA-451D-BEFF-0BCF206690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743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3" name="직선 연결선 862">
                      <a:extLst>
                        <a:ext uri="{FF2B5EF4-FFF2-40B4-BE49-F238E27FC236}">
                          <a16:creationId xmlns:a16="http://schemas.microsoft.com/office/drawing/2014/main" id="{B77DAE40-ADE5-4E16-867B-1FE2098691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458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4" name="직선 연결선 863">
                      <a:extLst>
                        <a:ext uri="{FF2B5EF4-FFF2-40B4-BE49-F238E27FC236}">
                          <a16:creationId xmlns:a16="http://schemas.microsoft.com/office/drawing/2014/main" id="{36D87EB4-3EC7-4ED1-87D2-5A2938B06D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2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직선 연결선 864">
                      <a:extLst>
                        <a:ext uri="{FF2B5EF4-FFF2-40B4-BE49-F238E27FC236}">
                          <a16:creationId xmlns:a16="http://schemas.microsoft.com/office/drawing/2014/main" id="{C9A99456-1B8A-42CB-9D36-3A05A50A6C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87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6" name="직선 연결선 865">
                      <a:extLst>
                        <a:ext uri="{FF2B5EF4-FFF2-40B4-BE49-F238E27FC236}">
                          <a16:creationId xmlns:a16="http://schemas.microsoft.com/office/drawing/2014/main" id="{77738BD1-94FE-4804-9272-2262C872B3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601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직선 연결선 866">
                      <a:extLst>
                        <a:ext uri="{FF2B5EF4-FFF2-40B4-BE49-F238E27FC236}">
                          <a16:creationId xmlns:a16="http://schemas.microsoft.com/office/drawing/2014/main" id="{4A05D7F0-2E0B-4C0E-879C-6711F1DEA8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15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8" name="직선 연결선 867">
                      <a:extLst>
                        <a:ext uri="{FF2B5EF4-FFF2-40B4-BE49-F238E27FC236}">
                          <a16:creationId xmlns:a16="http://schemas.microsoft.com/office/drawing/2014/main" id="{0D3C5363-26A1-4813-A596-B1CA468B38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030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직선 연결선 868">
                      <a:extLst>
                        <a:ext uri="{FF2B5EF4-FFF2-40B4-BE49-F238E27FC236}">
                          <a16:creationId xmlns:a16="http://schemas.microsoft.com/office/drawing/2014/main" id="{5BD89308-DA20-435F-B7D4-EFBFC6EA3F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744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0" name="직선 연결선 869">
                      <a:extLst>
                        <a:ext uri="{FF2B5EF4-FFF2-40B4-BE49-F238E27FC236}">
                          <a16:creationId xmlns:a16="http://schemas.microsoft.com/office/drawing/2014/main" id="{552A2807-774C-40A4-AE8D-C55AF0EE73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458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직선 연결선 870">
                      <a:extLst>
                        <a:ext uri="{FF2B5EF4-FFF2-40B4-BE49-F238E27FC236}">
                          <a16:creationId xmlns:a16="http://schemas.microsoft.com/office/drawing/2014/main" id="{8764C384-E0BD-476F-B21B-DD81ADAB95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173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2" name="직선 연결선 871">
                      <a:extLst>
                        <a:ext uri="{FF2B5EF4-FFF2-40B4-BE49-F238E27FC236}">
                          <a16:creationId xmlns:a16="http://schemas.microsoft.com/office/drawing/2014/main" id="{CCB29A32-8457-4D1F-B76E-97C16A61DC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887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직선 연결선 872">
                      <a:extLst>
                        <a:ext uri="{FF2B5EF4-FFF2-40B4-BE49-F238E27FC236}">
                          <a16:creationId xmlns:a16="http://schemas.microsoft.com/office/drawing/2014/main" id="{9C1E07FC-BFDD-47BB-852A-BC781F1E48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02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직선 연결선 873">
                      <a:extLst>
                        <a:ext uri="{FF2B5EF4-FFF2-40B4-BE49-F238E27FC236}">
                          <a16:creationId xmlns:a16="http://schemas.microsoft.com/office/drawing/2014/main" id="{00D3B822-1014-46F9-94B7-46202357A1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316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직선 연결선 874">
                      <a:extLst>
                        <a:ext uri="{FF2B5EF4-FFF2-40B4-BE49-F238E27FC236}">
                          <a16:creationId xmlns:a16="http://schemas.microsoft.com/office/drawing/2014/main" id="{FE99E523-0702-4CB6-A3D6-EFE64287F5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030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직선 연결선 875">
                      <a:extLst>
                        <a:ext uri="{FF2B5EF4-FFF2-40B4-BE49-F238E27FC236}">
                          <a16:creationId xmlns:a16="http://schemas.microsoft.com/office/drawing/2014/main" id="{0ACCBD71-EF95-45E1-A486-91109A7CB1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7452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직선 연결선 876">
                      <a:extLst>
                        <a:ext uri="{FF2B5EF4-FFF2-40B4-BE49-F238E27FC236}">
                          <a16:creationId xmlns:a16="http://schemas.microsoft.com/office/drawing/2014/main" id="{CB92C12C-D475-4504-86FB-5CA943FB5E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4596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직선 연결선 877">
                      <a:extLst>
                        <a:ext uri="{FF2B5EF4-FFF2-40B4-BE49-F238E27FC236}">
                          <a16:creationId xmlns:a16="http://schemas.microsoft.com/office/drawing/2014/main" id="{FDF1D1C2-C134-48D5-A15F-F581DDF71E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1740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직선 연결선 878">
                      <a:extLst>
                        <a:ext uri="{FF2B5EF4-FFF2-40B4-BE49-F238E27FC236}">
                          <a16:creationId xmlns:a16="http://schemas.microsoft.com/office/drawing/2014/main" id="{B6440572-26E0-4376-8F08-785E456B1B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8883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0" name="직선 연결선 879">
                      <a:extLst>
                        <a:ext uri="{FF2B5EF4-FFF2-40B4-BE49-F238E27FC236}">
                          <a16:creationId xmlns:a16="http://schemas.microsoft.com/office/drawing/2014/main" id="{0D9B51E4-E229-4E52-B2F3-884447A65D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6027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직선 연결선 880">
                      <a:extLst>
                        <a:ext uri="{FF2B5EF4-FFF2-40B4-BE49-F238E27FC236}">
                          <a16:creationId xmlns:a16="http://schemas.microsoft.com/office/drawing/2014/main" id="{A88420E9-8993-4C2F-8B01-0F5675DECE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3171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2" name="직선 연결선 881">
                      <a:extLst>
                        <a:ext uri="{FF2B5EF4-FFF2-40B4-BE49-F238E27FC236}">
                          <a16:creationId xmlns:a16="http://schemas.microsoft.com/office/drawing/2014/main" id="{E2C276ED-F3A7-4B82-A037-C9B7893A3B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315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직선 연결선 882">
                      <a:extLst>
                        <a:ext uri="{FF2B5EF4-FFF2-40B4-BE49-F238E27FC236}">
                          <a16:creationId xmlns:a16="http://schemas.microsoft.com/office/drawing/2014/main" id="{1EA17DCA-53B7-49EE-BEC5-997C199885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7459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4" name="직선 연결선 883">
                      <a:extLst>
                        <a:ext uri="{FF2B5EF4-FFF2-40B4-BE49-F238E27FC236}">
                          <a16:creationId xmlns:a16="http://schemas.microsoft.com/office/drawing/2014/main" id="{272B2AA6-247F-47FD-84FF-6C1161696A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602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5" name="직선 연결선 884">
                      <a:extLst>
                        <a:ext uri="{FF2B5EF4-FFF2-40B4-BE49-F238E27FC236}">
                          <a16:creationId xmlns:a16="http://schemas.microsoft.com/office/drawing/2014/main" id="{E89DC0B8-34C1-4BDB-ADC5-A687E97CBF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746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6" name="직선 연결선 885">
                      <a:extLst>
                        <a:ext uri="{FF2B5EF4-FFF2-40B4-BE49-F238E27FC236}">
                          <a16:creationId xmlns:a16="http://schemas.microsoft.com/office/drawing/2014/main" id="{B5B48766-1F3C-4505-A3A0-12A0DEC7F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8890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7" name="직선 연결선 886">
                      <a:extLst>
                        <a:ext uri="{FF2B5EF4-FFF2-40B4-BE49-F238E27FC236}">
                          <a16:creationId xmlns:a16="http://schemas.microsoft.com/office/drawing/2014/main" id="{2E57ECBC-A683-416F-9A44-E4D86892F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034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8" name="직선 연결선 887">
                      <a:extLst>
                        <a:ext uri="{FF2B5EF4-FFF2-40B4-BE49-F238E27FC236}">
                          <a16:creationId xmlns:a16="http://schemas.microsoft.com/office/drawing/2014/main" id="{6CE5D48C-FF94-4FF2-B8F4-CD5F71A1C5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83178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9" name="직선 연결선 888">
                      <a:extLst>
                        <a:ext uri="{FF2B5EF4-FFF2-40B4-BE49-F238E27FC236}">
                          <a16:creationId xmlns:a16="http://schemas.microsoft.com/office/drawing/2014/main" id="{CE0EBD72-D6F8-444F-BCAF-9B67EBA098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0321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0" name="직선 연결선 889">
                      <a:extLst>
                        <a:ext uri="{FF2B5EF4-FFF2-40B4-BE49-F238E27FC236}">
                          <a16:creationId xmlns:a16="http://schemas.microsoft.com/office/drawing/2014/main" id="{9BA8306F-0C1B-41D9-AA53-6DC6B9DA9A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7465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1" name="직선 연결선 890">
                      <a:extLst>
                        <a:ext uri="{FF2B5EF4-FFF2-40B4-BE49-F238E27FC236}">
                          <a16:creationId xmlns:a16="http://schemas.microsoft.com/office/drawing/2014/main" id="{C7601F1F-240E-4183-AA5B-5D366A10ABC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4609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2" name="직선 연결선 891">
                      <a:extLst>
                        <a:ext uri="{FF2B5EF4-FFF2-40B4-BE49-F238E27FC236}">
                          <a16:creationId xmlns:a16="http://schemas.microsoft.com/office/drawing/2014/main" id="{62156815-26A8-4353-AAE8-3760141EFA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1753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3" name="직선 연결선 892">
                      <a:extLst>
                        <a:ext uri="{FF2B5EF4-FFF2-40B4-BE49-F238E27FC236}">
                          <a16:creationId xmlns:a16="http://schemas.microsoft.com/office/drawing/2014/main" id="{1EE0D580-B6A7-4194-B48E-D20078E4B3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897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4" name="직선 연결선 893">
                      <a:extLst>
                        <a:ext uri="{FF2B5EF4-FFF2-40B4-BE49-F238E27FC236}">
                          <a16:creationId xmlns:a16="http://schemas.microsoft.com/office/drawing/2014/main" id="{030415DB-1E4A-4C8F-B2EB-5479002729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6040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5" name="직선 연결선 894">
                      <a:extLst>
                        <a:ext uri="{FF2B5EF4-FFF2-40B4-BE49-F238E27FC236}">
                          <a16:creationId xmlns:a16="http://schemas.microsoft.com/office/drawing/2014/main" id="{4C3102B8-C027-42AB-9642-95416A66C6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3184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6" name="직선 연결선 895">
                      <a:extLst>
                        <a:ext uri="{FF2B5EF4-FFF2-40B4-BE49-F238E27FC236}">
                          <a16:creationId xmlns:a16="http://schemas.microsoft.com/office/drawing/2014/main" id="{EB597223-BCA8-4DCB-9D04-1106D138D8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328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7" name="직선 연결선 896">
                      <a:extLst>
                        <a:ext uri="{FF2B5EF4-FFF2-40B4-BE49-F238E27FC236}">
                          <a16:creationId xmlns:a16="http://schemas.microsoft.com/office/drawing/2014/main" id="{CC8DB04F-09B6-41D3-B36E-E434A5DBD0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7472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8" name="직선 연결선 897">
                      <a:extLst>
                        <a:ext uri="{FF2B5EF4-FFF2-40B4-BE49-F238E27FC236}">
                          <a16:creationId xmlns:a16="http://schemas.microsoft.com/office/drawing/2014/main" id="{CAA6894D-0227-4A4E-B707-4854478E55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4616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9" name="직선 연결선 898">
                      <a:extLst>
                        <a:ext uri="{FF2B5EF4-FFF2-40B4-BE49-F238E27FC236}">
                          <a16:creationId xmlns:a16="http://schemas.microsoft.com/office/drawing/2014/main" id="{8FC8BB4D-1CD6-46E2-ABC4-78AE0E6CA2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1759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0" name="직선 연결선 899">
                      <a:extLst>
                        <a:ext uri="{FF2B5EF4-FFF2-40B4-BE49-F238E27FC236}">
                          <a16:creationId xmlns:a16="http://schemas.microsoft.com/office/drawing/2014/main" id="{C70A473E-1809-49E5-9753-EFA923FC5D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903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1" name="직선 연결선 900">
                      <a:extLst>
                        <a:ext uri="{FF2B5EF4-FFF2-40B4-BE49-F238E27FC236}">
                          <a16:creationId xmlns:a16="http://schemas.microsoft.com/office/drawing/2014/main" id="{D6185340-C297-48DC-8D4C-7DCF38123FF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6047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2" name="직선 연결선 901">
                      <a:extLst>
                        <a:ext uri="{FF2B5EF4-FFF2-40B4-BE49-F238E27FC236}">
                          <a16:creationId xmlns:a16="http://schemas.microsoft.com/office/drawing/2014/main" id="{FDF54156-0AF7-4655-B223-C6C8C90E1A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3191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3" name="직선 연결선 902">
                      <a:extLst>
                        <a:ext uri="{FF2B5EF4-FFF2-40B4-BE49-F238E27FC236}">
                          <a16:creationId xmlns:a16="http://schemas.microsoft.com/office/drawing/2014/main" id="{A6D77896-124F-4305-A6C3-FDE29E71D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0335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4" name="직선 연결선 903">
                      <a:extLst>
                        <a:ext uri="{FF2B5EF4-FFF2-40B4-BE49-F238E27FC236}">
                          <a16:creationId xmlns:a16="http://schemas.microsoft.com/office/drawing/2014/main" id="{7B280F40-893A-493D-8086-4E98F92D26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7478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5" name="직선 연결선 904">
                      <a:extLst>
                        <a:ext uri="{FF2B5EF4-FFF2-40B4-BE49-F238E27FC236}">
                          <a16:creationId xmlns:a16="http://schemas.microsoft.com/office/drawing/2014/main" id="{E51B1642-06B3-48D8-81FC-2C8922E2A5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622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6" name="직선 연결선 905">
                      <a:extLst>
                        <a:ext uri="{FF2B5EF4-FFF2-40B4-BE49-F238E27FC236}">
                          <a16:creationId xmlns:a16="http://schemas.microsoft.com/office/drawing/2014/main" id="{31E3EE4F-2FD4-45E4-9645-12A3FD3283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1766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7" name="직선 연결선 906">
                      <a:extLst>
                        <a:ext uri="{FF2B5EF4-FFF2-40B4-BE49-F238E27FC236}">
                          <a16:creationId xmlns:a16="http://schemas.microsoft.com/office/drawing/2014/main" id="{A01B0F75-34E1-44A6-84D1-ED4F24E797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8910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8" name="직선 연결선 907">
                      <a:extLst>
                        <a:ext uri="{FF2B5EF4-FFF2-40B4-BE49-F238E27FC236}">
                          <a16:creationId xmlns:a16="http://schemas.microsoft.com/office/drawing/2014/main" id="{69C5B7D6-F8D6-4BDF-B2DF-BCE5092762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605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9" name="직선 연결선 908">
                      <a:extLst>
                        <a:ext uri="{FF2B5EF4-FFF2-40B4-BE49-F238E27FC236}">
                          <a16:creationId xmlns:a16="http://schemas.microsoft.com/office/drawing/2014/main" id="{2FEB08B4-1BB4-4F97-8C74-5B2DA4EEB5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319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0" name="직선 연결선 909">
                      <a:extLst>
                        <a:ext uri="{FF2B5EF4-FFF2-40B4-BE49-F238E27FC236}">
                          <a16:creationId xmlns:a16="http://schemas.microsoft.com/office/drawing/2014/main" id="{6E2F9804-9290-4A6B-969D-76E0516AFB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034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1" name="직선 연결선 910">
                      <a:extLst>
                        <a:ext uri="{FF2B5EF4-FFF2-40B4-BE49-F238E27FC236}">
                          <a16:creationId xmlns:a16="http://schemas.microsoft.com/office/drawing/2014/main" id="{3570171A-62DD-43D5-BB94-321668B928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748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2" name="직선 연결선 911">
                      <a:extLst>
                        <a:ext uri="{FF2B5EF4-FFF2-40B4-BE49-F238E27FC236}">
                          <a16:creationId xmlns:a16="http://schemas.microsoft.com/office/drawing/2014/main" id="{0199BFC8-7B25-42F2-9CB0-EA06DA965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62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3" name="직선 연결선 912">
                      <a:extLst>
                        <a:ext uri="{FF2B5EF4-FFF2-40B4-BE49-F238E27FC236}">
                          <a16:creationId xmlns:a16="http://schemas.microsoft.com/office/drawing/2014/main" id="{DA5E2D4A-F204-42C7-AEF9-1A4301AEBE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177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직선 연결선 913">
                      <a:extLst>
                        <a:ext uri="{FF2B5EF4-FFF2-40B4-BE49-F238E27FC236}">
                          <a16:creationId xmlns:a16="http://schemas.microsoft.com/office/drawing/2014/main" id="{B5F91BD3-0B4C-4FB5-8EFC-A42EB6B877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91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5" name="직선 연결선 914">
                      <a:extLst>
                        <a:ext uri="{FF2B5EF4-FFF2-40B4-BE49-F238E27FC236}">
                          <a16:creationId xmlns:a16="http://schemas.microsoft.com/office/drawing/2014/main" id="{C34A1C47-BD17-4FEB-A2C3-C33AB3FD06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7606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6" name="직선 연결선 915">
                      <a:extLst>
                        <a:ext uri="{FF2B5EF4-FFF2-40B4-BE49-F238E27FC236}">
                          <a16:creationId xmlns:a16="http://schemas.microsoft.com/office/drawing/2014/main" id="{266AB50E-552C-4AA8-BCFF-EDD9C83927A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320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7" name="직선 연결선 916">
                      <a:extLst>
                        <a:ext uri="{FF2B5EF4-FFF2-40B4-BE49-F238E27FC236}">
                          <a16:creationId xmlns:a16="http://schemas.microsoft.com/office/drawing/2014/main" id="{7F24CE6B-FEC1-4E7E-8989-939D61B45D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034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8" name="직선 연결선 917">
                      <a:extLst>
                        <a:ext uri="{FF2B5EF4-FFF2-40B4-BE49-F238E27FC236}">
                          <a16:creationId xmlns:a16="http://schemas.microsoft.com/office/drawing/2014/main" id="{1E2AAC0D-98D0-453D-9D3C-E8046AA144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749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9" name="직선 연결선 918">
                      <a:extLst>
                        <a:ext uri="{FF2B5EF4-FFF2-40B4-BE49-F238E27FC236}">
                          <a16:creationId xmlns:a16="http://schemas.microsoft.com/office/drawing/2014/main" id="{9D0A80D5-D2DF-42F9-8F2B-05DEA03966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463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0" name="직선 연결선 919">
                      <a:extLst>
                        <a:ext uri="{FF2B5EF4-FFF2-40B4-BE49-F238E27FC236}">
                          <a16:creationId xmlns:a16="http://schemas.microsoft.com/office/drawing/2014/main" id="{4DA10259-3268-4D81-BAED-962229614B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177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1" name="직선 연결선 920">
                      <a:extLst>
                        <a:ext uri="{FF2B5EF4-FFF2-40B4-BE49-F238E27FC236}">
                          <a16:creationId xmlns:a16="http://schemas.microsoft.com/office/drawing/2014/main" id="{CB7C6268-8B97-4788-9E37-853855428C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892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2" name="직선 연결선 921">
                      <a:extLst>
                        <a:ext uri="{FF2B5EF4-FFF2-40B4-BE49-F238E27FC236}">
                          <a16:creationId xmlns:a16="http://schemas.microsoft.com/office/drawing/2014/main" id="{0F2D957E-DE41-4861-9617-DFE38BE99C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06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직선 연결선 922">
                      <a:extLst>
                        <a:ext uri="{FF2B5EF4-FFF2-40B4-BE49-F238E27FC236}">
                          <a16:creationId xmlns:a16="http://schemas.microsoft.com/office/drawing/2014/main" id="{0330423E-CB21-4E7A-8333-C45A705442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321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4" name="직선 연결선 923">
                      <a:extLst>
                        <a:ext uri="{FF2B5EF4-FFF2-40B4-BE49-F238E27FC236}">
                          <a16:creationId xmlns:a16="http://schemas.microsoft.com/office/drawing/2014/main" id="{5EF7CC12-6841-47A9-AFB1-D896ED181C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035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직선 연결선 924">
                      <a:extLst>
                        <a:ext uri="{FF2B5EF4-FFF2-40B4-BE49-F238E27FC236}">
                          <a16:creationId xmlns:a16="http://schemas.microsoft.com/office/drawing/2014/main" id="{6ED1805D-DAFE-415C-BFAD-DEB6CD53CA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749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26" name="그룹 925">
                      <a:extLst>
                        <a:ext uri="{FF2B5EF4-FFF2-40B4-BE49-F238E27FC236}">
                          <a16:creationId xmlns:a16="http://schemas.microsoft.com/office/drawing/2014/main" id="{03C03D75-2DE5-4149-92A9-0BBFA2826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2481" y="2990034"/>
                      <a:ext cx="7639936" cy="996185"/>
                      <a:chOff x="2272481" y="2990034"/>
                      <a:chExt cx="7639936" cy="996185"/>
                    </a:xfrm>
                    <a:grpFill/>
                  </p:grpSpPr>
                  <p:grpSp>
                    <p:nvGrpSpPr>
                      <p:cNvPr id="927" name="그룹 926">
                        <a:extLst>
                          <a:ext uri="{FF2B5EF4-FFF2-40B4-BE49-F238E27FC236}">
                            <a16:creationId xmlns:a16="http://schemas.microsoft.com/office/drawing/2014/main" id="{31F1DB08-002C-4005-BAA4-2C71C3BAE541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350457" y="3023782"/>
                        <a:ext cx="1301817" cy="935925"/>
                        <a:chOff x="8579647" y="3203680"/>
                        <a:chExt cx="1301817" cy="935925"/>
                      </a:xfrm>
                      <a:grpFill/>
                    </p:grpSpPr>
                    <p:cxnSp>
                      <p:nvCxnSpPr>
                        <p:cNvPr id="963" name="직선 연결선 962">
                          <a:extLst>
                            <a:ext uri="{FF2B5EF4-FFF2-40B4-BE49-F238E27FC236}">
                              <a16:creationId xmlns:a16="http://schemas.microsoft.com/office/drawing/2014/main" id="{4AF6AC10-6D57-421E-9BA4-DE4C1F7159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586826" y="321320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4" name="직선 연결선 963">
                          <a:extLst>
                            <a:ext uri="{FF2B5EF4-FFF2-40B4-BE49-F238E27FC236}">
                              <a16:creationId xmlns:a16="http://schemas.microsoft.com/office/drawing/2014/main" id="{DE852342-6011-4683-BA68-883AFD0BD56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42189" y="324654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5" name="직선 연결선 964">
                          <a:extLst>
                            <a:ext uri="{FF2B5EF4-FFF2-40B4-BE49-F238E27FC236}">
                              <a16:creationId xmlns:a16="http://schemas.microsoft.com/office/drawing/2014/main" id="{4E98FA0D-6AE3-4D46-97C3-DED3700F38F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97552" y="327987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6" name="직선 연결선 965">
                          <a:extLst>
                            <a:ext uri="{FF2B5EF4-FFF2-40B4-BE49-F238E27FC236}">
                              <a16:creationId xmlns:a16="http://schemas.microsoft.com/office/drawing/2014/main" id="{E8955099-C5B0-4F03-B249-E4F704E9320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752915" y="331321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7" name="직선 연결선 966">
                          <a:extLst>
                            <a:ext uri="{FF2B5EF4-FFF2-40B4-BE49-F238E27FC236}">
                              <a16:creationId xmlns:a16="http://schemas.microsoft.com/office/drawing/2014/main" id="{2940B3D5-C65D-40D3-B876-9E6770C1015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08278" y="334655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8" name="직선 연결선 967">
                          <a:extLst>
                            <a:ext uri="{FF2B5EF4-FFF2-40B4-BE49-F238E27FC236}">
                              <a16:creationId xmlns:a16="http://schemas.microsoft.com/office/drawing/2014/main" id="{1F142BC8-6969-4B3A-B137-32CDCDCEBE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63641" y="337988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9" name="직선 연결선 968">
                          <a:extLst>
                            <a:ext uri="{FF2B5EF4-FFF2-40B4-BE49-F238E27FC236}">
                              <a16:creationId xmlns:a16="http://schemas.microsoft.com/office/drawing/2014/main" id="{0404D950-CE3A-483E-9256-7877A6497E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19004" y="341322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0" name="직선 연결선 969">
                          <a:extLst>
                            <a:ext uri="{FF2B5EF4-FFF2-40B4-BE49-F238E27FC236}">
                              <a16:creationId xmlns:a16="http://schemas.microsoft.com/office/drawing/2014/main" id="{04629A68-8836-4446-8048-1699269C21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74367" y="344656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1" name="직선 연결선 970">
                          <a:extLst>
                            <a:ext uri="{FF2B5EF4-FFF2-40B4-BE49-F238E27FC236}">
                              <a16:creationId xmlns:a16="http://schemas.microsoft.com/office/drawing/2014/main" id="{B82FF172-C3AA-4628-959B-6F2B1644C57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29730" y="347990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2" name="직선 연결선 971">
                          <a:extLst>
                            <a:ext uri="{FF2B5EF4-FFF2-40B4-BE49-F238E27FC236}">
                              <a16:creationId xmlns:a16="http://schemas.microsoft.com/office/drawing/2014/main" id="{44127179-3DEC-48F2-BE4F-36162486C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85093" y="351323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3" name="직선 연결선 972">
                          <a:extLst>
                            <a:ext uri="{FF2B5EF4-FFF2-40B4-BE49-F238E27FC236}">
                              <a16:creationId xmlns:a16="http://schemas.microsoft.com/office/drawing/2014/main" id="{624F057F-4253-4CD9-B23A-CAA40A0735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40456" y="354657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4" name="직선 연결선 973">
                          <a:extLst>
                            <a:ext uri="{FF2B5EF4-FFF2-40B4-BE49-F238E27FC236}">
                              <a16:creationId xmlns:a16="http://schemas.microsoft.com/office/drawing/2014/main" id="{016C69E4-415B-4A34-8809-FF2C36D66FC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95819" y="357991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5" name="직선 연결선 974">
                          <a:extLst>
                            <a:ext uri="{FF2B5EF4-FFF2-40B4-BE49-F238E27FC236}">
                              <a16:creationId xmlns:a16="http://schemas.microsoft.com/office/drawing/2014/main" id="{76C29CC5-4816-49B2-9D1F-B6FB29F683E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51182" y="361324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6" name="직선 연결선 975">
                          <a:extLst>
                            <a:ext uri="{FF2B5EF4-FFF2-40B4-BE49-F238E27FC236}">
                              <a16:creationId xmlns:a16="http://schemas.microsoft.com/office/drawing/2014/main" id="{81FA48AD-8AD6-425A-BB9F-4AC0F5F8AB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06545" y="364658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7" name="직선 연결선 976">
                          <a:extLst>
                            <a:ext uri="{FF2B5EF4-FFF2-40B4-BE49-F238E27FC236}">
                              <a16:creationId xmlns:a16="http://schemas.microsoft.com/office/drawing/2014/main" id="{730C17B0-BDF3-4AED-8CEC-3A99E07272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61908" y="367992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8" name="직선 연결선 977">
                          <a:extLst>
                            <a:ext uri="{FF2B5EF4-FFF2-40B4-BE49-F238E27FC236}">
                              <a16:creationId xmlns:a16="http://schemas.microsoft.com/office/drawing/2014/main" id="{2AA80A95-98DB-46C2-8C9D-7C38EE6A1D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17271" y="371325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9" name="직선 연결선 978">
                          <a:extLst>
                            <a:ext uri="{FF2B5EF4-FFF2-40B4-BE49-F238E27FC236}">
                              <a16:creationId xmlns:a16="http://schemas.microsoft.com/office/drawing/2014/main" id="{8CE38001-D6B2-4B75-8394-39EC9452C05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72634" y="374659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0" name="직선 연결선 979">
                          <a:extLst>
                            <a:ext uri="{FF2B5EF4-FFF2-40B4-BE49-F238E27FC236}">
                              <a16:creationId xmlns:a16="http://schemas.microsoft.com/office/drawing/2014/main" id="{54EB767F-9875-4E67-B075-968D6CBEF2A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27997" y="377993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1" name="직선 연결선 980">
                          <a:extLst>
                            <a:ext uri="{FF2B5EF4-FFF2-40B4-BE49-F238E27FC236}">
                              <a16:creationId xmlns:a16="http://schemas.microsoft.com/office/drawing/2014/main" id="{532826FF-FD8B-460B-9259-5EA691C1E05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83360" y="381327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2" name="직선 연결선 981">
                          <a:extLst>
                            <a:ext uri="{FF2B5EF4-FFF2-40B4-BE49-F238E27FC236}">
                              <a16:creationId xmlns:a16="http://schemas.microsoft.com/office/drawing/2014/main" id="{C4D92AB9-4B27-4EA5-88DB-F87B8AF3A84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38723" y="384660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3" name="직선 연결선 982">
                          <a:extLst>
                            <a:ext uri="{FF2B5EF4-FFF2-40B4-BE49-F238E27FC236}">
                              <a16:creationId xmlns:a16="http://schemas.microsoft.com/office/drawing/2014/main" id="{08AD87AC-5637-409A-A639-A2A3394E95B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94086" y="387994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4" name="직선 연결선 983">
                          <a:extLst>
                            <a:ext uri="{FF2B5EF4-FFF2-40B4-BE49-F238E27FC236}">
                              <a16:creationId xmlns:a16="http://schemas.microsoft.com/office/drawing/2014/main" id="{526D41C4-3AAB-48E8-A989-96B2A32CA09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749449" y="391328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5" name="직선 연결선 984">
                          <a:extLst>
                            <a:ext uri="{FF2B5EF4-FFF2-40B4-BE49-F238E27FC236}">
                              <a16:creationId xmlns:a16="http://schemas.microsoft.com/office/drawing/2014/main" id="{AD5CACD3-FF5D-478C-AC87-75795F74344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04812" y="394661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6" name="직선 연결선 985">
                          <a:extLst>
                            <a:ext uri="{FF2B5EF4-FFF2-40B4-BE49-F238E27FC236}">
                              <a16:creationId xmlns:a16="http://schemas.microsoft.com/office/drawing/2014/main" id="{B3FE06D7-BF9E-4280-A9FE-2CBF0BA2658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60175" y="397995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7" name="직선 연결선 986">
                          <a:extLst>
                            <a:ext uri="{FF2B5EF4-FFF2-40B4-BE49-F238E27FC236}">
                              <a16:creationId xmlns:a16="http://schemas.microsoft.com/office/drawing/2014/main" id="{7C447A26-FF42-45FE-B99E-5F3DBA61DA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579647" y="3203680"/>
                          <a:ext cx="1301817" cy="773015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28" name="그룹 927">
                        <a:extLst>
                          <a:ext uri="{FF2B5EF4-FFF2-40B4-BE49-F238E27FC236}">
                            <a16:creationId xmlns:a16="http://schemas.microsoft.com/office/drawing/2014/main" id="{1194A886-D62C-49E9-8A08-71A2BCFAB1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2481" y="2990034"/>
                        <a:ext cx="7639936" cy="996185"/>
                        <a:chOff x="2272481" y="2990034"/>
                        <a:chExt cx="7639936" cy="996185"/>
                      </a:xfrm>
                      <a:grpFill/>
                    </p:grpSpPr>
                    <p:grpSp>
                      <p:nvGrpSpPr>
                        <p:cNvPr id="929" name="그룹 928">
                          <a:extLst>
                            <a:ext uri="{FF2B5EF4-FFF2-40B4-BE49-F238E27FC236}">
                              <a16:creationId xmlns:a16="http://schemas.microsoft.com/office/drawing/2014/main" id="{359FBF2D-D585-4615-9C10-AC3BEE0B56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99454" y="3015503"/>
                          <a:ext cx="1301817" cy="935925"/>
                          <a:chOff x="8579647" y="3203680"/>
                          <a:chExt cx="1301817" cy="935925"/>
                        </a:xfrm>
                        <a:grpFill/>
                      </p:grpSpPr>
                      <p:cxnSp>
                        <p:nvCxnSpPr>
                          <p:cNvPr id="938" name="직선 연결선 937">
                            <a:extLst>
                              <a:ext uri="{FF2B5EF4-FFF2-40B4-BE49-F238E27FC236}">
                                <a16:creationId xmlns:a16="http://schemas.microsoft.com/office/drawing/2014/main" id="{9A30B46A-D8A9-476C-ACC8-F78CC3CCF72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586826" y="321320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39" name="직선 연결선 938">
                            <a:extLst>
                              <a:ext uri="{FF2B5EF4-FFF2-40B4-BE49-F238E27FC236}">
                                <a16:creationId xmlns:a16="http://schemas.microsoft.com/office/drawing/2014/main" id="{6BB79AF1-BC20-4C23-93C4-74B6D06F5A3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42189" y="324654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0" name="직선 연결선 939">
                            <a:extLst>
                              <a:ext uri="{FF2B5EF4-FFF2-40B4-BE49-F238E27FC236}">
                                <a16:creationId xmlns:a16="http://schemas.microsoft.com/office/drawing/2014/main" id="{D8132581-4B27-487A-BEFC-E94E5C37AC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97552" y="327987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1" name="직선 연결선 940">
                            <a:extLst>
                              <a:ext uri="{FF2B5EF4-FFF2-40B4-BE49-F238E27FC236}">
                                <a16:creationId xmlns:a16="http://schemas.microsoft.com/office/drawing/2014/main" id="{7E981F2E-8819-41F0-8D11-973AC7DA0F9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752915" y="331321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2" name="직선 연결선 941">
                            <a:extLst>
                              <a:ext uri="{FF2B5EF4-FFF2-40B4-BE49-F238E27FC236}">
                                <a16:creationId xmlns:a16="http://schemas.microsoft.com/office/drawing/2014/main" id="{2544243D-3889-43E7-B70A-540103159A1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08278" y="334655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3" name="직선 연결선 942">
                            <a:extLst>
                              <a:ext uri="{FF2B5EF4-FFF2-40B4-BE49-F238E27FC236}">
                                <a16:creationId xmlns:a16="http://schemas.microsoft.com/office/drawing/2014/main" id="{9334E96E-3FB7-498B-8477-15959675104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63641" y="337988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4" name="직선 연결선 943">
                            <a:extLst>
                              <a:ext uri="{FF2B5EF4-FFF2-40B4-BE49-F238E27FC236}">
                                <a16:creationId xmlns:a16="http://schemas.microsoft.com/office/drawing/2014/main" id="{FD38182F-C0A2-43B8-AE78-8F5762E38BB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19004" y="341322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5" name="직선 연결선 944">
                            <a:extLst>
                              <a:ext uri="{FF2B5EF4-FFF2-40B4-BE49-F238E27FC236}">
                                <a16:creationId xmlns:a16="http://schemas.microsoft.com/office/drawing/2014/main" id="{E1AAAFB9-7379-4B39-8664-CB5CD7B9D5E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74367" y="344656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6" name="직선 연결선 945">
                            <a:extLst>
                              <a:ext uri="{FF2B5EF4-FFF2-40B4-BE49-F238E27FC236}">
                                <a16:creationId xmlns:a16="http://schemas.microsoft.com/office/drawing/2014/main" id="{2FED1DA9-8986-423C-8838-A0499A2A35A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29730" y="347990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7" name="직선 연결선 946">
                            <a:extLst>
                              <a:ext uri="{FF2B5EF4-FFF2-40B4-BE49-F238E27FC236}">
                                <a16:creationId xmlns:a16="http://schemas.microsoft.com/office/drawing/2014/main" id="{15FAAACB-0725-41BB-846A-0C9BAF5EA64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85093" y="351323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8" name="직선 연결선 947">
                            <a:extLst>
                              <a:ext uri="{FF2B5EF4-FFF2-40B4-BE49-F238E27FC236}">
                                <a16:creationId xmlns:a16="http://schemas.microsoft.com/office/drawing/2014/main" id="{89C0EFE7-3107-4870-B763-97654765439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40456" y="354657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9" name="직선 연결선 948">
                            <a:extLst>
                              <a:ext uri="{FF2B5EF4-FFF2-40B4-BE49-F238E27FC236}">
                                <a16:creationId xmlns:a16="http://schemas.microsoft.com/office/drawing/2014/main" id="{90D73379-3F53-4561-88EB-BB0B13EDE8F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95819" y="357991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0" name="직선 연결선 949">
                            <a:extLst>
                              <a:ext uri="{FF2B5EF4-FFF2-40B4-BE49-F238E27FC236}">
                                <a16:creationId xmlns:a16="http://schemas.microsoft.com/office/drawing/2014/main" id="{29773B3A-4CED-4764-A6FF-A1CDE63A24F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251182" y="361324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1" name="직선 연결선 950">
                            <a:extLst>
                              <a:ext uri="{FF2B5EF4-FFF2-40B4-BE49-F238E27FC236}">
                                <a16:creationId xmlns:a16="http://schemas.microsoft.com/office/drawing/2014/main" id="{AE6B857B-EB1A-401F-8306-9349CDC357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06545" y="364658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2" name="직선 연결선 951">
                            <a:extLst>
                              <a:ext uri="{FF2B5EF4-FFF2-40B4-BE49-F238E27FC236}">
                                <a16:creationId xmlns:a16="http://schemas.microsoft.com/office/drawing/2014/main" id="{E9D1194C-5837-436F-9C89-149D818995D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61908" y="367992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3" name="직선 연결선 952">
                            <a:extLst>
                              <a:ext uri="{FF2B5EF4-FFF2-40B4-BE49-F238E27FC236}">
                                <a16:creationId xmlns:a16="http://schemas.microsoft.com/office/drawing/2014/main" id="{B868ED8E-7FE5-464F-AA0F-78F7B9499C1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17271" y="371325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4" name="직선 연결선 953">
                            <a:extLst>
                              <a:ext uri="{FF2B5EF4-FFF2-40B4-BE49-F238E27FC236}">
                                <a16:creationId xmlns:a16="http://schemas.microsoft.com/office/drawing/2014/main" id="{BD5E18BC-E4F1-43B2-8A49-C203B10E551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72634" y="374659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5" name="직선 연결선 954">
                            <a:extLst>
                              <a:ext uri="{FF2B5EF4-FFF2-40B4-BE49-F238E27FC236}">
                                <a16:creationId xmlns:a16="http://schemas.microsoft.com/office/drawing/2014/main" id="{E2D1CAAA-0BFA-42F3-9016-74ACD1A2AE9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7997" y="377993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6" name="직선 연결선 955">
                            <a:extLst>
                              <a:ext uri="{FF2B5EF4-FFF2-40B4-BE49-F238E27FC236}">
                                <a16:creationId xmlns:a16="http://schemas.microsoft.com/office/drawing/2014/main" id="{42D51F35-7230-412D-B321-185D6910FB9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83360" y="381327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7" name="직선 연결선 956">
                            <a:extLst>
                              <a:ext uri="{FF2B5EF4-FFF2-40B4-BE49-F238E27FC236}">
                                <a16:creationId xmlns:a16="http://schemas.microsoft.com/office/drawing/2014/main" id="{6C710FDD-96F5-4C29-99ED-0533EEDB893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38723" y="384660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8" name="직선 연결선 957">
                            <a:extLst>
                              <a:ext uri="{FF2B5EF4-FFF2-40B4-BE49-F238E27FC236}">
                                <a16:creationId xmlns:a16="http://schemas.microsoft.com/office/drawing/2014/main" id="{57CF3937-8D18-4663-8CEC-14E145E6D7F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94086" y="387994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9" name="직선 연결선 958">
                            <a:extLst>
                              <a:ext uri="{FF2B5EF4-FFF2-40B4-BE49-F238E27FC236}">
                                <a16:creationId xmlns:a16="http://schemas.microsoft.com/office/drawing/2014/main" id="{0215FF2F-EEC2-4664-BE13-2B35455E745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749449" y="391328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0" name="직선 연결선 959">
                            <a:extLst>
                              <a:ext uri="{FF2B5EF4-FFF2-40B4-BE49-F238E27FC236}">
                                <a16:creationId xmlns:a16="http://schemas.microsoft.com/office/drawing/2014/main" id="{D7A1EAB3-A649-4A8F-8E2E-731609AB8E8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04812" y="394661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1" name="직선 연결선 960">
                            <a:extLst>
                              <a:ext uri="{FF2B5EF4-FFF2-40B4-BE49-F238E27FC236}">
                                <a16:creationId xmlns:a16="http://schemas.microsoft.com/office/drawing/2014/main" id="{04058420-9FA0-44BC-8213-3BB5CD44CEF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60175" y="397995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2" name="직선 연결선 961">
                            <a:extLst>
                              <a:ext uri="{FF2B5EF4-FFF2-40B4-BE49-F238E27FC236}">
                                <a16:creationId xmlns:a16="http://schemas.microsoft.com/office/drawing/2014/main" id="{2E9C5B53-7F7D-4A96-BA63-F09A48584A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79647" y="3203680"/>
                            <a:ext cx="1301817" cy="773015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30" name="직선 연결선 929">
                          <a:extLst>
                            <a:ext uri="{FF2B5EF4-FFF2-40B4-BE49-F238E27FC236}">
                              <a16:creationId xmlns:a16="http://schemas.microsoft.com/office/drawing/2014/main" id="{51B3A391-BDA5-451A-A347-09922B7BAEA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88641" y="2990034"/>
                          <a:ext cx="4786346" cy="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31" name="직사각형 930">
                          <a:extLst>
                            <a:ext uri="{FF2B5EF4-FFF2-40B4-BE49-F238E27FC236}">
                              <a16:creationId xmlns:a16="http://schemas.microsoft.com/office/drawing/2014/main" id="{E232A2E7-86E4-4EEB-9848-9F53119DA2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79960" y="3151993"/>
                          <a:ext cx="4823791" cy="83422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932" name="그룹 931">
                          <a:extLst>
                            <a:ext uri="{FF2B5EF4-FFF2-40B4-BE49-F238E27FC236}">
                              <a16:creationId xmlns:a16="http://schemas.microsoft.com/office/drawing/2014/main" id="{08856EF5-AB75-44D3-8F5B-95C6824658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03750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36" name="직각 삼각형 935">
                            <a:extLst>
                              <a:ext uri="{FF2B5EF4-FFF2-40B4-BE49-F238E27FC236}">
                                <a16:creationId xmlns:a16="http://schemas.microsoft.com/office/drawing/2014/main" id="{B3A4CD7F-8EAA-4A31-83DA-D1346CFEC1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7" name="직각 삼각형 936">
                            <a:extLst>
                              <a:ext uri="{FF2B5EF4-FFF2-40B4-BE49-F238E27FC236}">
                                <a16:creationId xmlns:a16="http://schemas.microsoft.com/office/drawing/2014/main" id="{EF53403D-8B67-43A3-AFAA-06AB913305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33" name="그룹 932">
                          <a:extLst>
                            <a:ext uri="{FF2B5EF4-FFF2-40B4-BE49-F238E27FC236}">
                              <a16:creationId xmlns:a16="http://schemas.microsoft.com/office/drawing/2014/main" id="{EE833760-6A49-4672-BA02-E48E01CED59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flipH="1">
                          <a:off x="2272481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34" name="직각 삼각형 933">
                            <a:extLst>
                              <a:ext uri="{FF2B5EF4-FFF2-40B4-BE49-F238E27FC236}">
                                <a16:creationId xmlns:a16="http://schemas.microsoft.com/office/drawing/2014/main" id="{B025C273-4FE0-4FFF-A694-220FDCF5A2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5" name="직각 삼각형 934">
                            <a:extLst>
                              <a:ext uri="{FF2B5EF4-FFF2-40B4-BE49-F238E27FC236}">
                                <a16:creationId xmlns:a16="http://schemas.microsoft.com/office/drawing/2014/main" id="{13B7CE0C-1891-45BE-BB9E-2E61B97A7AD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819" name="그룹 818">
                    <a:extLst>
                      <a:ext uri="{FF2B5EF4-FFF2-40B4-BE49-F238E27FC236}">
                        <a16:creationId xmlns:a16="http://schemas.microsoft.com/office/drawing/2014/main" id="{91C3DC32-D3CF-4BBC-BCC9-AD1A9C0EC683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26" y="2964474"/>
                    <a:ext cx="1128529" cy="590007"/>
                    <a:chOff x="4249088" y="3848870"/>
                    <a:chExt cx="1138602" cy="595271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54" name="순서도: 지연 1">
                      <a:extLst>
                        <a:ext uri="{FF2B5EF4-FFF2-40B4-BE49-F238E27FC236}">
                          <a16:creationId xmlns:a16="http://schemas.microsoft.com/office/drawing/2014/main" id="{F1D30CE8-0D6B-49AE-AA20-08271BB1CE3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9" y="3952267"/>
                      <a:ext cx="589562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5" name="직사각형 854">
                      <a:extLst>
                        <a:ext uri="{FF2B5EF4-FFF2-40B4-BE49-F238E27FC236}">
                          <a16:creationId xmlns:a16="http://schemas.microsoft.com/office/drawing/2014/main" id="{90AD1F17-3B40-4803-859A-33F433C82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88" y="3848870"/>
                      <a:ext cx="1129447" cy="595271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6" name="직사각형 855">
                      <a:extLst>
                        <a:ext uri="{FF2B5EF4-FFF2-40B4-BE49-F238E27FC236}">
                          <a16:creationId xmlns:a16="http://schemas.microsoft.com/office/drawing/2014/main" id="{13CBF24F-F644-4A70-A694-95C028225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01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7" name="직사각형 856">
                      <a:extLst>
                        <a:ext uri="{FF2B5EF4-FFF2-40B4-BE49-F238E27FC236}">
                          <a16:creationId xmlns:a16="http://schemas.microsoft.com/office/drawing/2014/main" id="{A81176CB-D344-4102-B431-4FE25B0BD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0" name="그룹 819">
                    <a:extLst>
                      <a:ext uri="{FF2B5EF4-FFF2-40B4-BE49-F238E27FC236}">
                        <a16:creationId xmlns:a16="http://schemas.microsoft.com/office/drawing/2014/main" id="{3E3F2BBE-F268-4723-AA81-DB7636E64C06}"/>
                      </a:ext>
                    </a:extLst>
                  </p:cNvPr>
                  <p:cNvGrpSpPr/>
                  <p:nvPr/>
                </p:nvGrpSpPr>
                <p:grpSpPr>
                  <a:xfrm>
                    <a:off x="4045820" y="2753641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49" name="그룹 848">
                      <a:extLst>
                        <a:ext uri="{FF2B5EF4-FFF2-40B4-BE49-F238E27FC236}">
                          <a16:creationId xmlns:a16="http://schemas.microsoft.com/office/drawing/2014/main" id="{D05077A4-E71B-4388-8FBE-C7D63493C0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51" name="직사각형 850">
                        <a:extLst>
                          <a:ext uri="{FF2B5EF4-FFF2-40B4-BE49-F238E27FC236}">
                            <a16:creationId xmlns:a16="http://schemas.microsoft.com/office/drawing/2014/main" id="{606F3948-61E2-413D-8125-BF1EBA98F8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52" name="직사각형 851">
                        <a:extLst>
                          <a:ext uri="{FF2B5EF4-FFF2-40B4-BE49-F238E27FC236}">
                            <a16:creationId xmlns:a16="http://schemas.microsoft.com/office/drawing/2014/main" id="{8D544197-B97C-46BB-A7F4-428FF570BE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53" name="사각형: 둥근 모서리 852">
                        <a:extLst>
                          <a:ext uri="{FF2B5EF4-FFF2-40B4-BE49-F238E27FC236}">
                            <a16:creationId xmlns:a16="http://schemas.microsoft.com/office/drawing/2014/main" id="{8A8FD36E-DA67-4C7D-A2D6-3D303BF5B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50" name="사각형: 둥근 모서리 849">
                      <a:extLst>
                        <a:ext uri="{FF2B5EF4-FFF2-40B4-BE49-F238E27FC236}">
                          <a16:creationId xmlns:a16="http://schemas.microsoft.com/office/drawing/2014/main" id="{1D6D9652-67A2-427D-891C-C37CF8E94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1" name="그룹 820">
                    <a:extLst>
                      <a:ext uri="{FF2B5EF4-FFF2-40B4-BE49-F238E27FC236}">
                        <a16:creationId xmlns:a16="http://schemas.microsoft.com/office/drawing/2014/main" id="{933E63A8-1A9B-45D7-8E05-82362A3E34DB}"/>
                      </a:ext>
                    </a:extLst>
                  </p:cNvPr>
                  <p:cNvGrpSpPr/>
                  <p:nvPr/>
                </p:nvGrpSpPr>
                <p:grpSpPr>
                  <a:xfrm>
                    <a:off x="5555094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45" name="순서도: 지연 1">
                      <a:extLst>
                        <a:ext uri="{FF2B5EF4-FFF2-40B4-BE49-F238E27FC236}">
                          <a16:creationId xmlns:a16="http://schemas.microsoft.com/office/drawing/2014/main" id="{B45C1BF7-4221-4D22-B987-09C35C91364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6" name="직사각형 845">
                      <a:extLst>
                        <a:ext uri="{FF2B5EF4-FFF2-40B4-BE49-F238E27FC236}">
                          <a16:creationId xmlns:a16="http://schemas.microsoft.com/office/drawing/2014/main" id="{DAF08198-EA20-489F-902C-FEFE0F947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7" name="직사각형 846">
                      <a:extLst>
                        <a:ext uri="{FF2B5EF4-FFF2-40B4-BE49-F238E27FC236}">
                          <a16:creationId xmlns:a16="http://schemas.microsoft.com/office/drawing/2014/main" id="{CD84323C-A6F5-43E2-B89F-F80E5FF1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8" name="직사각형 847">
                      <a:extLst>
                        <a:ext uri="{FF2B5EF4-FFF2-40B4-BE49-F238E27FC236}">
                          <a16:creationId xmlns:a16="http://schemas.microsoft.com/office/drawing/2014/main" id="{434B4402-D253-459C-8812-FB743CF18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2" name="그룹 821">
                    <a:extLst>
                      <a:ext uri="{FF2B5EF4-FFF2-40B4-BE49-F238E27FC236}">
                        <a16:creationId xmlns:a16="http://schemas.microsoft.com/office/drawing/2014/main" id="{CDA710B5-6CF3-4115-8079-E4E0F7A042C0}"/>
                      </a:ext>
                    </a:extLst>
                  </p:cNvPr>
                  <p:cNvGrpSpPr/>
                  <p:nvPr/>
                </p:nvGrpSpPr>
                <p:grpSpPr>
                  <a:xfrm>
                    <a:off x="5367635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40" name="그룹 839">
                      <a:extLst>
                        <a:ext uri="{FF2B5EF4-FFF2-40B4-BE49-F238E27FC236}">
                          <a16:creationId xmlns:a16="http://schemas.microsoft.com/office/drawing/2014/main" id="{9F839183-22EF-41EE-93EE-A7821E390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42" name="직사각형 841">
                        <a:extLst>
                          <a:ext uri="{FF2B5EF4-FFF2-40B4-BE49-F238E27FC236}">
                            <a16:creationId xmlns:a16="http://schemas.microsoft.com/office/drawing/2014/main" id="{E0F2D446-E79E-48C0-BE02-AEDFC62E65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43" name="직사각형 842">
                        <a:extLst>
                          <a:ext uri="{FF2B5EF4-FFF2-40B4-BE49-F238E27FC236}">
                            <a16:creationId xmlns:a16="http://schemas.microsoft.com/office/drawing/2014/main" id="{791D73A6-2E46-4CC9-81E4-B98598F43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44" name="사각형: 둥근 모서리 843">
                        <a:extLst>
                          <a:ext uri="{FF2B5EF4-FFF2-40B4-BE49-F238E27FC236}">
                            <a16:creationId xmlns:a16="http://schemas.microsoft.com/office/drawing/2014/main" id="{55A9F3E1-F26C-474E-82E9-26CC23B70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41" name="사각형: 둥근 모서리 840">
                      <a:extLst>
                        <a:ext uri="{FF2B5EF4-FFF2-40B4-BE49-F238E27FC236}">
                          <a16:creationId xmlns:a16="http://schemas.microsoft.com/office/drawing/2014/main" id="{EE6709FB-8147-46BB-A901-84D9608FC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3" name="그룹 822">
                    <a:extLst>
                      <a:ext uri="{FF2B5EF4-FFF2-40B4-BE49-F238E27FC236}">
                        <a16:creationId xmlns:a16="http://schemas.microsoft.com/office/drawing/2014/main" id="{751BC1F6-2FDE-4401-989E-7AC19491E59F}"/>
                      </a:ext>
                    </a:extLst>
                  </p:cNvPr>
                  <p:cNvGrpSpPr/>
                  <p:nvPr/>
                </p:nvGrpSpPr>
                <p:grpSpPr>
                  <a:xfrm>
                    <a:off x="6830890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36" name="순서도: 지연 1">
                      <a:extLst>
                        <a:ext uri="{FF2B5EF4-FFF2-40B4-BE49-F238E27FC236}">
                          <a16:creationId xmlns:a16="http://schemas.microsoft.com/office/drawing/2014/main" id="{BA770867-29E6-4F1E-B18D-4F9D167552A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7" name="직사각형 836">
                      <a:extLst>
                        <a:ext uri="{FF2B5EF4-FFF2-40B4-BE49-F238E27FC236}">
                          <a16:creationId xmlns:a16="http://schemas.microsoft.com/office/drawing/2014/main" id="{7FA631A0-A27A-4A45-BCFC-C307D3FE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8" name="직사각형 837">
                      <a:extLst>
                        <a:ext uri="{FF2B5EF4-FFF2-40B4-BE49-F238E27FC236}">
                          <a16:creationId xmlns:a16="http://schemas.microsoft.com/office/drawing/2014/main" id="{AB26B282-A497-4553-9DCB-D028282D3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9" name="직사각형 838">
                      <a:extLst>
                        <a:ext uri="{FF2B5EF4-FFF2-40B4-BE49-F238E27FC236}">
                          <a16:creationId xmlns:a16="http://schemas.microsoft.com/office/drawing/2014/main" id="{B7DBEA99-F79B-4658-9751-1160E8487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4" name="그룹 823">
                    <a:extLst>
                      <a:ext uri="{FF2B5EF4-FFF2-40B4-BE49-F238E27FC236}">
                        <a16:creationId xmlns:a16="http://schemas.microsoft.com/office/drawing/2014/main" id="{72012A4F-39EF-4AF9-A865-0BF204EEE06E}"/>
                      </a:ext>
                    </a:extLst>
                  </p:cNvPr>
                  <p:cNvGrpSpPr/>
                  <p:nvPr/>
                </p:nvGrpSpPr>
                <p:grpSpPr>
                  <a:xfrm>
                    <a:off x="7929036" y="2747856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31" name="그룹 830">
                      <a:extLst>
                        <a:ext uri="{FF2B5EF4-FFF2-40B4-BE49-F238E27FC236}">
                          <a16:creationId xmlns:a16="http://schemas.microsoft.com/office/drawing/2014/main" id="{A4963209-2E18-4C6D-8C49-186F7EA201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33" name="직사각형 832">
                        <a:extLst>
                          <a:ext uri="{FF2B5EF4-FFF2-40B4-BE49-F238E27FC236}">
                            <a16:creationId xmlns:a16="http://schemas.microsoft.com/office/drawing/2014/main" id="{427DBBA1-5422-4918-9B1A-193D1979AC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4" name="직사각형 833">
                        <a:extLst>
                          <a:ext uri="{FF2B5EF4-FFF2-40B4-BE49-F238E27FC236}">
                            <a16:creationId xmlns:a16="http://schemas.microsoft.com/office/drawing/2014/main" id="{66E41429-5832-46C3-B74E-43A1B6268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5" name="사각형: 둥근 모서리 834">
                        <a:extLst>
                          <a:ext uri="{FF2B5EF4-FFF2-40B4-BE49-F238E27FC236}">
                            <a16:creationId xmlns:a16="http://schemas.microsoft.com/office/drawing/2014/main" id="{61363110-381E-4FCD-8506-93FAE63D38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32" name="사각형: 둥근 모서리 831">
                      <a:extLst>
                        <a:ext uri="{FF2B5EF4-FFF2-40B4-BE49-F238E27FC236}">
                          <a16:creationId xmlns:a16="http://schemas.microsoft.com/office/drawing/2014/main" id="{408A33DE-B4B4-4325-AD93-60F015EFC5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5" name="그룹 824">
                    <a:extLst>
                      <a:ext uri="{FF2B5EF4-FFF2-40B4-BE49-F238E27FC236}">
                        <a16:creationId xmlns:a16="http://schemas.microsoft.com/office/drawing/2014/main" id="{BAED5804-D867-4F28-A2D6-3B65111F731E}"/>
                      </a:ext>
                    </a:extLst>
                  </p:cNvPr>
                  <p:cNvGrpSpPr/>
                  <p:nvPr/>
                </p:nvGrpSpPr>
                <p:grpSpPr>
                  <a:xfrm>
                    <a:off x="6639761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26" name="그룹 825">
                      <a:extLst>
                        <a:ext uri="{FF2B5EF4-FFF2-40B4-BE49-F238E27FC236}">
                          <a16:creationId xmlns:a16="http://schemas.microsoft.com/office/drawing/2014/main" id="{1B57260A-3635-4F49-B3BE-D0C16AC4FB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28" name="직사각형 827">
                        <a:extLst>
                          <a:ext uri="{FF2B5EF4-FFF2-40B4-BE49-F238E27FC236}">
                            <a16:creationId xmlns:a16="http://schemas.microsoft.com/office/drawing/2014/main" id="{469F24F4-1546-4D48-8893-04FABD7CB3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29" name="직사각형 828">
                        <a:extLst>
                          <a:ext uri="{FF2B5EF4-FFF2-40B4-BE49-F238E27FC236}">
                            <a16:creationId xmlns:a16="http://schemas.microsoft.com/office/drawing/2014/main" id="{0E0DDD8E-25A8-4C87-9E0C-B41C6B4544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0" name="사각형: 둥근 모서리 829">
                        <a:extLst>
                          <a:ext uri="{FF2B5EF4-FFF2-40B4-BE49-F238E27FC236}">
                            <a16:creationId xmlns:a16="http://schemas.microsoft.com/office/drawing/2014/main" id="{C94B84A7-170C-403A-AEFB-E2FD1BA43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27" name="사각형: 둥근 모서리 826">
                      <a:extLst>
                        <a:ext uri="{FF2B5EF4-FFF2-40B4-BE49-F238E27FC236}">
                          <a16:creationId xmlns:a16="http://schemas.microsoft.com/office/drawing/2014/main" id="{8640A7CC-7171-4276-A92E-5AFE59431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614" name="그룹 613">
                <a:extLst>
                  <a:ext uri="{FF2B5EF4-FFF2-40B4-BE49-F238E27FC236}">
                    <a16:creationId xmlns:a16="http://schemas.microsoft.com/office/drawing/2014/main" id="{A12A04AD-E0CA-4C18-9DC0-CE3E57B3E890}"/>
                  </a:ext>
                </a:extLst>
              </p:cNvPr>
              <p:cNvGrpSpPr/>
              <p:nvPr/>
            </p:nvGrpSpPr>
            <p:grpSpPr>
              <a:xfrm>
                <a:off x="-5642" y="2469531"/>
                <a:ext cx="2640892" cy="1175369"/>
                <a:chOff x="-5642" y="2469531"/>
                <a:chExt cx="2640892" cy="1175369"/>
              </a:xfrm>
            </p:grpSpPr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B362D9FF-AABA-4F97-8BFC-7448FFEFED06}"/>
                    </a:ext>
                  </a:extLst>
                </p:cNvPr>
                <p:cNvSpPr/>
                <p:nvPr/>
              </p:nvSpPr>
              <p:spPr>
                <a:xfrm>
                  <a:off x="0" y="2929738"/>
                  <a:ext cx="2635250" cy="715162"/>
                </a:xfrm>
                <a:prstGeom prst="rect">
                  <a:avLst/>
                </a:prstGeom>
                <a:solidFill>
                  <a:srgbClr val="E2B4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716" name="그룹 715">
                  <a:extLst>
                    <a:ext uri="{FF2B5EF4-FFF2-40B4-BE49-F238E27FC236}">
                      <a16:creationId xmlns:a16="http://schemas.microsoft.com/office/drawing/2014/main" id="{F828CB3D-9173-4278-BB89-305286A030A3}"/>
                    </a:ext>
                  </a:extLst>
                </p:cNvPr>
                <p:cNvGrpSpPr/>
                <p:nvPr/>
              </p:nvGrpSpPr>
              <p:grpSpPr>
                <a:xfrm>
                  <a:off x="549982" y="3009899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801" name="순서도: 지연 87">
                    <a:extLst>
                      <a:ext uri="{FF2B5EF4-FFF2-40B4-BE49-F238E27FC236}">
                        <a16:creationId xmlns:a16="http://schemas.microsoft.com/office/drawing/2014/main" id="{8B4C0AE0-2D56-48EF-9D27-37BC3848BDD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802" name="직선 연결선 801">
                    <a:extLst>
                      <a:ext uri="{FF2B5EF4-FFF2-40B4-BE49-F238E27FC236}">
                        <a16:creationId xmlns:a16="http://schemas.microsoft.com/office/drawing/2014/main" id="{A1D53D5B-635D-475B-BB12-0681135D3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직선 연결선 802">
                    <a:extLst>
                      <a:ext uri="{FF2B5EF4-FFF2-40B4-BE49-F238E27FC236}">
                        <a16:creationId xmlns:a16="http://schemas.microsoft.com/office/drawing/2014/main" id="{E1AAF37A-C470-4A38-B417-426930C7C76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직선 연결선 803">
                    <a:extLst>
                      <a:ext uri="{FF2B5EF4-FFF2-40B4-BE49-F238E27FC236}">
                        <a16:creationId xmlns:a16="http://schemas.microsoft.com/office/drawing/2014/main" id="{A0923230-100F-4263-9BB9-649FCE46B3D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직선 연결선 804">
                    <a:extLst>
                      <a:ext uri="{FF2B5EF4-FFF2-40B4-BE49-F238E27FC236}">
                        <a16:creationId xmlns:a16="http://schemas.microsoft.com/office/drawing/2014/main" id="{248A956C-0002-4C72-9ADF-638D11371CE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6" name="직선 연결선 805">
                    <a:extLst>
                      <a:ext uri="{FF2B5EF4-FFF2-40B4-BE49-F238E27FC236}">
                        <a16:creationId xmlns:a16="http://schemas.microsoft.com/office/drawing/2014/main" id="{216F6366-D73C-4E21-AA4C-13ED7762EF2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7" name="순서도: 지연 268">
                    <a:extLst>
                      <a:ext uri="{FF2B5EF4-FFF2-40B4-BE49-F238E27FC236}">
                        <a16:creationId xmlns:a16="http://schemas.microsoft.com/office/drawing/2014/main" id="{ACB9BB7F-987B-41E6-9D1C-0932AEA7B64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808" name="직선 연결선 807">
                    <a:extLst>
                      <a:ext uri="{FF2B5EF4-FFF2-40B4-BE49-F238E27FC236}">
                        <a16:creationId xmlns:a16="http://schemas.microsoft.com/office/drawing/2014/main" id="{1CA53817-3F7A-4733-85E7-D375A6606696}"/>
                      </a:ext>
                    </a:extLst>
                  </p:cNvPr>
                  <p:cNvCxnSpPr>
                    <a:cxnSpLocks/>
                    <a:endCxn id="801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직선 연결선 808">
                    <a:extLst>
                      <a:ext uri="{FF2B5EF4-FFF2-40B4-BE49-F238E27FC236}">
                        <a16:creationId xmlns:a16="http://schemas.microsoft.com/office/drawing/2014/main" id="{BA41981E-C0C0-4139-9F95-3A1BCF70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직선 연결선 809">
                    <a:extLst>
                      <a:ext uri="{FF2B5EF4-FFF2-40B4-BE49-F238E27FC236}">
                        <a16:creationId xmlns:a16="http://schemas.microsoft.com/office/drawing/2014/main" id="{4F9E93FB-4174-4540-9F37-A3F8F44593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직선 연결선 810">
                    <a:extLst>
                      <a:ext uri="{FF2B5EF4-FFF2-40B4-BE49-F238E27FC236}">
                        <a16:creationId xmlns:a16="http://schemas.microsoft.com/office/drawing/2014/main" id="{4DC4E2C9-0A58-489C-83BE-5F7B479C92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2" name="직선 연결선 811">
                    <a:extLst>
                      <a:ext uri="{FF2B5EF4-FFF2-40B4-BE49-F238E27FC236}">
                        <a16:creationId xmlns:a16="http://schemas.microsoft.com/office/drawing/2014/main" id="{B1878A1A-A9E1-4599-83CB-982A74D70F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3" name="직선 연결선 812">
                    <a:extLst>
                      <a:ext uri="{FF2B5EF4-FFF2-40B4-BE49-F238E27FC236}">
                        <a16:creationId xmlns:a16="http://schemas.microsoft.com/office/drawing/2014/main" id="{F98C9A4D-FBD2-4EAD-8806-69DAC61BC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4" name="직선 연결선 813">
                    <a:extLst>
                      <a:ext uri="{FF2B5EF4-FFF2-40B4-BE49-F238E27FC236}">
                        <a16:creationId xmlns:a16="http://schemas.microsoft.com/office/drawing/2014/main" id="{5C941DD1-CC21-4514-8772-41EC5F50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7" name="그룹 716">
                  <a:extLst>
                    <a:ext uri="{FF2B5EF4-FFF2-40B4-BE49-F238E27FC236}">
                      <a16:creationId xmlns:a16="http://schemas.microsoft.com/office/drawing/2014/main" id="{9724AE81-6673-4C3D-BAFD-0DF344218CC3}"/>
                    </a:ext>
                  </a:extLst>
                </p:cNvPr>
                <p:cNvGrpSpPr/>
                <p:nvPr/>
              </p:nvGrpSpPr>
              <p:grpSpPr>
                <a:xfrm>
                  <a:off x="26107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87" name="순서도: 지연 87">
                    <a:extLst>
                      <a:ext uri="{FF2B5EF4-FFF2-40B4-BE49-F238E27FC236}">
                        <a16:creationId xmlns:a16="http://schemas.microsoft.com/office/drawing/2014/main" id="{35A93B8B-5ADB-4EE4-82CB-3228CE523F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88" name="직선 연결선 787">
                    <a:extLst>
                      <a:ext uri="{FF2B5EF4-FFF2-40B4-BE49-F238E27FC236}">
                        <a16:creationId xmlns:a16="http://schemas.microsoft.com/office/drawing/2014/main" id="{54B66508-1357-4F85-A9BB-0976FE9DBD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9" name="직선 연결선 788">
                    <a:extLst>
                      <a:ext uri="{FF2B5EF4-FFF2-40B4-BE49-F238E27FC236}">
                        <a16:creationId xmlns:a16="http://schemas.microsoft.com/office/drawing/2014/main" id="{5C1667F1-934C-4E31-AFC4-56363E57983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0" name="직선 연결선 789">
                    <a:extLst>
                      <a:ext uri="{FF2B5EF4-FFF2-40B4-BE49-F238E27FC236}">
                        <a16:creationId xmlns:a16="http://schemas.microsoft.com/office/drawing/2014/main" id="{0C669E3D-B9F8-4AD2-A16F-F5356CE1041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직선 연결선 790">
                    <a:extLst>
                      <a:ext uri="{FF2B5EF4-FFF2-40B4-BE49-F238E27FC236}">
                        <a16:creationId xmlns:a16="http://schemas.microsoft.com/office/drawing/2014/main" id="{662F34CE-28C1-4C38-8098-6F894BFF702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2" name="직선 연결선 791">
                    <a:extLst>
                      <a:ext uri="{FF2B5EF4-FFF2-40B4-BE49-F238E27FC236}">
                        <a16:creationId xmlns:a16="http://schemas.microsoft.com/office/drawing/2014/main" id="{8DD0EB77-B215-4511-BD76-CA76BAAC9BD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3" name="순서도: 지연 268">
                    <a:extLst>
                      <a:ext uri="{FF2B5EF4-FFF2-40B4-BE49-F238E27FC236}">
                        <a16:creationId xmlns:a16="http://schemas.microsoft.com/office/drawing/2014/main" id="{76DE7B97-A213-4714-8D58-5C90D31F8BE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94" name="직선 연결선 793">
                    <a:extLst>
                      <a:ext uri="{FF2B5EF4-FFF2-40B4-BE49-F238E27FC236}">
                        <a16:creationId xmlns:a16="http://schemas.microsoft.com/office/drawing/2014/main" id="{16834AAB-1271-49DC-8F3C-98E6B53446EA}"/>
                      </a:ext>
                    </a:extLst>
                  </p:cNvPr>
                  <p:cNvCxnSpPr>
                    <a:cxnSpLocks/>
                    <a:endCxn id="787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5" name="직선 연결선 794">
                    <a:extLst>
                      <a:ext uri="{FF2B5EF4-FFF2-40B4-BE49-F238E27FC236}">
                        <a16:creationId xmlns:a16="http://schemas.microsoft.com/office/drawing/2014/main" id="{D938B095-2F9E-4E00-9C0E-FAF0764158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6" name="직선 연결선 795">
                    <a:extLst>
                      <a:ext uri="{FF2B5EF4-FFF2-40B4-BE49-F238E27FC236}">
                        <a16:creationId xmlns:a16="http://schemas.microsoft.com/office/drawing/2014/main" id="{68098449-ABB4-424A-A24E-D87D6B1A65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직선 연결선 796">
                    <a:extLst>
                      <a:ext uri="{FF2B5EF4-FFF2-40B4-BE49-F238E27FC236}">
                        <a16:creationId xmlns:a16="http://schemas.microsoft.com/office/drawing/2014/main" id="{59B90065-8AF6-499D-AE99-1F555FE23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직선 연결선 797">
                    <a:extLst>
                      <a:ext uri="{FF2B5EF4-FFF2-40B4-BE49-F238E27FC236}">
                        <a16:creationId xmlns:a16="http://schemas.microsoft.com/office/drawing/2014/main" id="{673287EF-C093-4DD8-81B6-474A26139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직선 연결선 798">
                    <a:extLst>
                      <a:ext uri="{FF2B5EF4-FFF2-40B4-BE49-F238E27FC236}">
                        <a16:creationId xmlns:a16="http://schemas.microsoft.com/office/drawing/2014/main" id="{068F56F1-03D8-4DA9-A9D1-EE2328CDED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0" name="직선 연결선 799">
                    <a:extLst>
                      <a:ext uri="{FF2B5EF4-FFF2-40B4-BE49-F238E27FC236}">
                        <a16:creationId xmlns:a16="http://schemas.microsoft.com/office/drawing/2014/main" id="{CFB70DAE-AFF6-4F66-97A7-722C742F8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8" name="그룹 717">
                  <a:extLst>
                    <a:ext uri="{FF2B5EF4-FFF2-40B4-BE49-F238E27FC236}">
                      <a16:creationId xmlns:a16="http://schemas.microsoft.com/office/drawing/2014/main" id="{ACEDD182-663B-4583-8C64-45D47FFD8B81}"/>
                    </a:ext>
                  </a:extLst>
                </p:cNvPr>
                <p:cNvGrpSpPr/>
                <p:nvPr/>
              </p:nvGrpSpPr>
              <p:grpSpPr>
                <a:xfrm>
                  <a:off x="1057982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73" name="순서도: 지연 87">
                    <a:extLst>
                      <a:ext uri="{FF2B5EF4-FFF2-40B4-BE49-F238E27FC236}">
                        <a16:creationId xmlns:a16="http://schemas.microsoft.com/office/drawing/2014/main" id="{8A112D16-2E6D-45BB-A172-B61F5F13E9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74" name="직선 연결선 773">
                    <a:extLst>
                      <a:ext uri="{FF2B5EF4-FFF2-40B4-BE49-F238E27FC236}">
                        <a16:creationId xmlns:a16="http://schemas.microsoft.com/office/drawing/2014/main" id="{0EF64156-0323-4659-B7F0-50307BCCC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직선 연결선 774">
                    <a:extLst>
                      <a:ext uri="{FF2B5EF4-FFF2-40B4-BE49-F238E27FC236}">
                        <a16:creationId xmlns:a16="http://schemas.microsoft.com/office/drawing/2014/main" id="{93AD1C02-6F3E-4444-9879-BE12292935EE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6" name="직선 연결선 775">
                    <a:extLst>
                      <a:ext uri="{FF2B5EF4-FFF2-40B4-BE49-F238E27FC236}">
                        <a16:creationId xmlns:a16="http://schemas.microsoft.com/office/drawing/2014/main" id="{40226DB4-80E6-4553-8FDC-256D298F694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7" name="직선 연결선 776">
                    <a:extLst>
                      <a:ext uri="{FF2B5EF4-FFF2-40B4-BE49-F238E27FC236}">
                        <a16:creationId xmlns:a16="http://schemas.microsoft.com/office/drawing/2014/main" id="{54D257E6-B7DA-46BF-9AAA-9D8E3B66201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8" name="직선 연결선 777">
                    <a:extLst>
                      <a:ext uri="{FF2B5EF4-FFF2-40B4-BE49-F238E27FC236}">
                        <a16:creationId xmlns:a16="http://schemas.microsoft.com/office/drawing/2014/main" id="{F4B326EB-BB0B-4CDD-B42D-4D03AC39753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9" name="순서도: 지연 268">
                    <a:extLst>
                      <a:ext uri="{FF2B5EF4-FFF2-40B4-BE49-F238E27FC236}">
                        <a16:creationId xmlns:a16="http://schemas.microsoft.com/office/drawing/2014/main" id="{6CCA809E-CB8E-4258-B922-118C79D53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80" name="직선 연결선 779">
                    <a:extLst>
                      <a:ext uri="{FF2B5EF4-FFF2-40B4-BE49-F238E27FC236}">
                        <a16:creationId xmlns:a16="http://schemas.microsoft.com/office/drawing/2014/main" id="{7612D8A7-C56F-4D7D-85F0-B0F938C02FF3}"/>
                      </a:ext>
                    </a:extLst>
                  </p:cNvPr>
                  <p:cNvCxnSpPr>
                    <a:cxnSpLocks/>
                    <a:endCxn id="773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직선 연결선 780">
                    <a:extLst>
                      <a:ext uri="{FF2B5EF4-FFF2-40B4-BE49-F238E27FC236}">
                        <a16:creationId xmlns:a16="http://schemas.microsoft.com/office/drawing/2014/main" id="{29C9D808-F7E8-47AD-A094-FE35AA596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2" name="직선 연결선 781">
                    <a:extLst>
                      <a:ext uri="{FF2B5EF4-FFF2-40B4-BE49-F238E27FC236}">
                        <a16:creationId xmlns:a16="http://schemas.microsoft.com/office/drawing/2014/main" id="{6DC0BDC6-6E0A-4061-A560-15D88BBC8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3" name="직선 연결선 782">
                    <a:extLst>
                      <a:ext uri="{FF2B5EF4-FFF2-40B4-BE49-F238E27FC236}">
                        <a16:creationId xmlns:a16="http://schemas.microsoft.com/office/drawing/2014/main" id="{EF6FF634-B34B-4003-8DC7-51246D1C6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4" name="직선 연결선 783">
                    <a:extLst>
                      <a:ext uri="{FF2B5EF4-FFF2-40B4-BE49-F238E27FC236}">
                        <a16:creationId xmlns:a16="http://schemas.microsoft.com/office/drawing/2014/main" id="{0BE8E838-032F-4C51-8AA2-E664DE05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직선 연결선 784">
                    <a:extLst>
                      <a:ext uri="{FF2B5EF4-FFF2-40B4-BE49-F238E27FC236}">
                        <a16:creationId xmlns:a16="http://schemas.microsoft.com/office/drawing/2014/main" id="{E693B49C-FCBD-4D06-94EA-1F3795822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6" name="직선 연결선 785">
                    <a:extLst>
                      <a:ext uri="{FF2B5EF4-FFF2-40B4-BE49-F238E27FC236}">
                        <a16:creationId xmlns:a16="http://schemas.microsoft.com/office/drawing/2014/main" id="{FFA31CDB-457E-4341-BE8D-F9DB7ECB3F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9" name="그룹 718">
                  <a:extLst>
                    <a:ext uri="{FF2B5EF4-FFF2-40B4-BE49-F238E27FC236}">
                      <a16:creationId xmlns:a16="http://schemas.microsoft.com/office/drawing/2014/main" id="{25A070FE-48BB-4CF1-B279-BF3F7E9FBF36}"/>
                    </a:ext>
                  </a:extLst>
                </p:cNvPr>
                <p:cNvGrpSpPr/>
                <p:nvPr/>
              </p:nvGrpSpPr>
              <p:grpSpPr>
                <a:xfrm>
                  <a:off x="1586266" y="3010324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59" name="순서도: 지연 87">
                    <a:extLst>
                      <a:ext uri="{FF2B5EF4-FFF2-40B4-BE49-F238E27FC236}">
                        <a16:creationId xmlns:a16="http://schemas.microsoft.com/office/drawing/2014/main" id="{347F73A7-6D00-41CD-9C9D-67E8BC22FD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C52DA525-C81B-48B7-8A98-2F29DE03F3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B6450DE8-2854-4AA4-BD15-6B79BEE5610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542F77BA-50A4-41DC-B51B-D367DCD28C0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42993F96-E323-4EB8-BA14-E9B8B81ACCA1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2C30474C-917F-4C2F-AA21-32AB73A2CA2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5" name="순서도: 지연 268">
                    <a:extLst>
                      <a:ext uri="{FF2B5EF4-FFF2-40B4-BE49-F238E27FC236}">
                        <a16:creationId xmlns:a16="http://schemas.microsoft.com/office/drawing/2014/main" id="{F15146AF-1794-489E-9072-7504D8B75F2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1BE2C957-AE4D-4C17-B0DE-DE7E33F37338}"/>
                      </a:ext>
                    </a:extLst>
                  </p:cNvPr>
                  <p:cNvCxnSpPr>
                    <a:cxnSpLocks/>
                    <a:endCxn id="759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E48D05B7-4280-41C1-BD6F-6B503F5059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C5B5A8F3-D80A-4589-8247-FDE12DA49F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49EE28FE-95D5-4E92-BFEB-A4321D86B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F6A6E7CC-38C5-46CD-B721-934D09CE0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6F39006C-97F3-4869-A053-19BEBE027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1D08F14F-D008-4C18-92D1-56E54EF7F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0" name="그룹 719">
                  <a:extLst>
                    <a:ext uri="{FF2B5EF4-FFF2-40B4-BE49-F238E27FC236}">
                      <a16:creationId xmlns:a16="http://schemas.microsoft.com/office/drawing/2014/main" id="{212C3ED0-BD95-4A48-B7CD-AF60338B04FA}"/>
                    </a:ext>
                  </a:extLst>
                </p:cNvPr>
                <p:cNvGrpSpPr/>
                <p:nvPr/>
              </p:nvGrpSpPr>
              <p:grpSpPr>
                <a:xfrm>
                  <a:off x="2089857" y="3008002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45" name="순서도: 지연 87">
                    <a:extLst>
                      <a:ext uri="{FF2B5EF4-FFF2-40B4-BE49-F238E27FC236}">
                        <a16:creationId xmlns:a16="http://schemas.microsoft.com/office/drawing/2014/main" id="{40C86D0D-E0E2-407D-B015-5AA1BFE549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46" name="직선 연결선 745">
                    <a:extLst>
                      <a:ext uri="{FF2B5EF4-FFF2-40B4-BE49-F238E27FC236}">
                        <a16:creationId xmlns:a16="http://schemas.microsoft.com/office/drawing/2014/main" id="{A77C1565-E948-4739-B7BC-946C34C08B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C338335B-52CA-4E87-AB19-77FA73A4CC0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17395B69-29BE-4B59-B291-0AD4F98F2FE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0E74F2ED-0FFC-4E64-882A-9923E844E45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45CFE892-00B6-427C-AE93-04772D8AD709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1" name="순서도: 지연 268">
                    <a:extLst>
                      <a:ext uri="{FF2B5EF4-FFF2-40B4-BE49-F238E27FC236}">
                        <a16:creationId xmlns:a16="http://schemas.microsoft.com/office/drawing/2014/main" id="{F069BB34-7E4E-446E-828C-001D9D4B709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1CD4D60C-73CB-4E1E-A8D5-7B24F8E83E40}"/>
                      </a:ext>
                    </a:extLst>
                  </p:cNvPr>
                  <p:cNvCxnSpPr>
                    <a:cxnSpLocks/>
                    <a:endCxn id="745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5BC1BC78-CE93-467B-89BD-1F7F23B500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DD57381F-6A83-4CB3-84B1-6E42E10C0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FD11DB02-9DE2-4DE4-9BC4-6ACA85A0BA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F0F4DAF1-E02F-4CA1-A0C6-C5597D4A02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A62B0996-13E1-4AF1-A4A7-EEF98700A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71046CDB-190C-40FA-8C4A-9F72F4EE8A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9F363509-4D4B-4727-AF8D-5C5E694AB8F5}"/>
                    </a:ext>
                  </a:extLst>
                </p:cNvPr>
                <p:cNvSpPr/>
                <p:nvPr/>
              </p:nvSpPr>
              <p:spPr>
                <a:xfrm>
                  <a:off x="0" y="2924026"/>
                  <a:ext cx="2635250" cy="77817"/>
                </a:xfrm>
                <a:prstGeom prst="rect">
                  <a:avLst/>
                </a:prstGeom>
                <a:solidFill>
                  <a:srgbClr val="9565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2" name="자유형: 도형 721">
                  <a:extLst>
                    <a:ext uri="{FF2B5EF4-FFF2-40B4-BE49-F238E27FC236}">
                      <a16:creationId xmlns:a16="http://schemas.microsoft.com/office/drawing/2014/main" id="{40DA54EC-4DE7-44AB-9E28-78E2C88C7358}"/>
                    </a:ext>
                  </a:extLst>
                </p:cNvPr>
                <p:cNvSpPr/>
                <p:nvPr/>
              </p:nvSpPr>
              <p:spPr>
                <a:xfrm>
                  <a:off x="-5642" y="2471349"/>
                  <a:ext cx="2635250" cy="449746"/>
                </a:xfrm>
                <a:custGeom>
                  <a:avLst/>
                  <a:gdLst>
                    <a:gd name="connsiteX0" fmla="*/ 350716 w 2635250"/>
                    <a:gd name="connsiteY0" fmla="*/ 0 h 449746"/>
                    <a:gd name="connsiteX1" fmla="*/ 2284534 w 2635250"/>
                    <a:gd name="connsiteY1" fmla="*/ 0 h 449746"/>
                    <a:gd name="connsiteX2" fmla="*/ 2635250 w 2635250"/>
                    <a:gd name="connsiteY2" fmla="*/ 350716 h 449746"/>
                    <a:gd name="connsiteX3" fmla="*/ 2635250 w 2635250"/>
                    <a:gd name="connsiteY3" fmla="*/ 449746 h 449746"/>
                    <a:gd name="connsiteX4" fmla="*/ 0 w 2635250"/>
                    <a:gd name="connsiteY4" fmla="*/ 449746 h 449746"/>
                    <a:gd name="connsiteX5" fmla="*/ 0 w 2635250"/>
                    <a:gd name="connsiteY5" fmla="*/ 350716 h 449746"/>
                    <a:gd name="connsiteX6" fmla="*/ 350716 w 2635250"/>
                    <a:gd name="connsiteY6" fmla="*/ 0 h 44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50" h="449746">
                      <a:moveTo>
                        <a:pt x="350716" y="0"/>
                      </a:moveTo>
                      <a:lnTo>
                        <a:pt x="2284534" y="0"/>
                      </a:lnTo>
                      <a:cubicBezTo>
                        <a:pt x="2478229" y="0"/>
                        <a:pt x="2635250" y="157021"/>
                        <a:pt x="2635250" y="350716"/>
                      </a:cubicBezTo>
                      <a:lnTo>
                        <a:pt x="2635250" y="449746"/>
                      </a:lnTo>
                      <a:lnTo>
                        <a:pt x="0" y="449746"/>
                      </a:lnTo>
                      <a:lnTo>
                        <a:pt x="0" y="350716"/>
                      </a:lnTo>
                      <a:cubicBezTo>
                        <a:pt x="0" y="157021"/>
                        <a:pt x="157021" y="0"/>
                        <a:pt x="350716" y="0"/>
                      </a:cubicBezTo>
                      <a:close/>
                    </a:path>
                  </a:pathLst>
                </a:custGeom>
                <a:solidFill>
                  <a:srgbClr val="D8A499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3" name="자유형: 도형 722">
                  <a:extLst>
                    <a:ext uri="{FF2B5EF4-FFF2-40B4-BE49-F238E27FC236}">
                      <a16:creationId xmlns:a16="http://schemas.microsoft.com/office/drawing/2014/main" id="{31C79AA8-BBAA-4FCF-8521-EEC2EC9BF6D2}"/>
                    </a:ext>
                  </a:extLst>
                </p:cNvPr>
                <p:cNvSpPr/>
                <p:nvPr/>
              </p:nvSpPr>
              <p:spPr>
                <a:xfrm>
                  <a:off x="70717" y="2474506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4" name="자유형: 도형 723">
                  <a:extLst>
                    <a:ext uri="{FF2B5EF4-FFF2-40B4-BE49-F238E27FC236}">
                      <a16:creationId xmlns:a16="http://schemas.microsoft.com/office/drawing/2014/main" id="{72877D2C-C9A0-458A-9181-928168BA8A10}"/>
                    </a:ext>
                  </a:extLst>
                </p:cNvPr>
                <p:cNvSpPr/>
                <p:nvPr/>
              </p:nvSpPr>
              <p:spPr>
                <a:xfrm>
                  <a:off x="177963" y="2474547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5" name="자유형: 도형 724">
                  <a:extLst>
                    <a:ext uri="{FF2B5EF4-FFF2-40B4-BE49-F238E27FC236}">
                      <a16:creationId xmlns:a16="http://schemas.microsoft.com/office/drawing/2014/main" id="{844F787A-A14C-4ABE-B177-17C42FEA5956}"/>
                    </a:ext>
                  </a:extLst>
                </p:cNvPr>
                <p:cNvSpPr/>
                <p:nvPr/>
              </p:nvSpPr>
              <p:spPr>
                <a:xfrm>
                  <a:off x="285427" y="24695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6" name="자유형: 도형 725">
                  <a:extLst>
                    <a:ext uri="{FF2B5EF4-FFF2-40B4-BE49-F238E27FC236}">
                      <a16:creationId xmlns:a16="http://schemas.microsoft.com/office/drawing/2014/main" id="{09B2014F-2D42-4D18-8DBD-A1A5C58217BE}"/>
                    </a:ext>
                  </a:extLst>
                </p:cNvPr>
                <p:cNvSpPr/>
                <p:nvPr/>
              </p:nvSpPr>
              <p:spPr>
                <a:xfrm>
                  <a:off x="40389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7" name="자유형: 도형 726">
                  <a:extLst>
                    <a:ext uri="{FF2B5EF4-FFF2-40B4-BE49-F238E27FC236}">
                      <a16:creationId xmlns:a16="http://schemas.microsoft.com/office/drawing/2014/main" id="{0DCE4D16-6012-4443-814A-1048FC008926}"/>
                    </a:ext>
                  </a:extLst>
                </p:cNvPr>
                <p:cNvSpPr/>
                <p:nvPr/>
              </p:nvSpPr>
              <p:spPr>
                <a:xfrm>
                  <a:off x="522367" y="247042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8" name="자유형: 도형 727">
                  <a:extLst>
                    <a:ext uri="{FF2B5EF4-FFF2-40B4-BE49-F238E27FC236}">
                      <a16:creationId xmlns:a16="http://schemas.microsoft.com/office/drawing/2014/main" id="{4A56A2F2-ABBB-4C26-ADD0-B92AB5828E1E}"/>
                    </a:ext>
                  </a:extLst>
                </p:cNvPr>
                <p:cNvSpPr/>
                <p:nvPr/>
              </p:nvSpPr>
              <p:spPr>
                <a:xfrm>
                  <a:off x="640837" y="247481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9" name="자유형: 도형 728">
                  <a:extLst>
                    <a:ext uri="{FF2B5EF4-FFF2-40B4-BE49-F238E27FC236}">
                      <a16:creationId xmlns:a16="http://schemas.microsoft.com/office/drawing/2014/main" id="{3841E079-4C27-4387-A713-2242A8DE9747}"/>
                    </a:ext>
                  </a:extLst>
                </p:cNvPr>
                <p:cNvSpPr/>
                <p:nvPr/>
              </p:nvSpPr>
              <p:spPr>
                <a:xfrm>
                  <a:off x="762793" y="2472605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0" name="자유형: 도형 729">
                  <a:extLst>
                    <a:ext uri="{FF2B5EF4-FFF2-40B4-BE49-F238E27FC236}">
                      <a16:creationId xmlns:a16="http://schemas.microsoft.com/office/drawing/2014/main" id="{397A88B0-2179-4B94-93C1-A5089661857B}"/>
                    </a:ext>
                  </a:extLst>
                </p:cNvPr>
                <p:cNvSpPr/>
                <p:nvPr/>
              </p:nvSpPr>
              <p:spPr>
                <a:xfrm>
                  <a:off x="879520" y="247169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1" name="자유형: 도형 730">
                  <a:extLst>
                    <a:ext uri="{FF2B5EF4-FFF2-40B4-BE49-F238E27FC236}">
                      <a16:creationId xmlns:a16="http://schemas.microsoft.com/office/drawing/2014/main" id="{1A5AAD21-600C-4720-B8E4-A31E8524EC9D}"/>
                    </a:ext>
                  </a:extLst>
                </p:cNvPr>
                <p:cNvSpPr/>
                <p:nvPr/>
              </p:nvSpPr>
              <p:spPr>
                <a:xfrm>
                  <a:off x="998250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2" name="자유형: 도형 731">
                  <a:extLst>
                    <a:ext uri="{FF2B5EF4-FFF2-40B4-BE49-F238E27FC236}">
                      <a16:creationId xmlns:a16="http://schemas.microsoft.com/office/drawing/2014/main" id="{448196B5-6E6F-4973-BEA8-568F83122C20}"/>
                    </a:ext>
                  </a:extLst>
                </p:cNvPr>
                <p:cNvSpPr/>
                <p:nvPr/>
              </p:nvSpPr>
              <p:spPr>
                <a:xfrm>
                  <a:off x="1113173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3" name="자유형: 도형 732">
                  <a:extLst>
                    <a:ext uri="{FF2B5EF4-FFF2-40B4-BE49-F238E27FC236}">
                      <a16:creationId xmlns:a16="http://schemas.microsoft.com/office/drawing/2014/main" id="{EDBC107A-8BA8-450C-8BA0-B33F8604E78A}"/>
                    </a:ext>
                  </a:extLst>
                </p:cNvPr>
                <p:cNvSpPr/>
                <p:nvPr/>
              </p:nvSpPr>
              <p:spPr>
                <a:xfrm>
                  <a:off x="1228096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4" name="자유형: 도형 733">
                  <a:extLst>
                    <a:ext uri="{FF2B5EF4-FFF2-40B4-BE49-F238E27FC236}">
                      <a16:creationId xmlns:a16="http://schemas.microsoft.com/office/drawing/2014/main" id="{F898869B-A6AA-490C-BE99-7A01F6BCAA76}"/>
                    </a:ext>
                  </a:extLst>
                </p:cNvPr>
                <p:cNvSpPr/>
                <p:nvPr/>
              </p:nvSpPr>
              <p:spPr>
                <a:xfrm>
                  <a:off x="1343019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5" name="자유형: 도형 734">
                  <a:extLst>
                    <a:ext uri="{FF2B5EF4-FFF2-40B4-BE49-F238E27FC236}">
                      <a16:creationId xmlns:a16="http://schemas.microsoft.com/office/drawing/2014/main" id="{82638A84-1A57-4477-825B-0C58647A702F}"/>
                    </a:ext>
                  </a:extLst>
                </p:cNvPr>
                <p:cNvSpPr/>
                <p:nvPr/>
              </p:nvSpPr>
              <p:spPr>
                <a:xfrm>
                  <a:off x="1457942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6" name="자유형: 도형 735">
                  <a:extLst>
                    <a:ext uri="{FF2B5EF4-FFF2-40B4-BE49-F238E27FC236}">
                      <a16:creationId xmlns:a16="http://schemas.microsoft.com/office/drawing/2014/main" id="{F1960443-8367-40EE-8768-C7D4FB02CD2C}"/>
                    </a:ext>
                  </a:extLst>
                </p:cNvPr>
                <p:cNvSpPr/>
                <p:nvPr/>
              </p:nvSpPr>
              <p:spPr>
                <a:xfrm>
                  <a:off x="1572865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7" name="자유형: 도형 736">
                  <a:extLst>
                    <a:ext uri="{FF2B5EF4-FFF2-40B4-BE49-F238E27FC236}">
                      <a16:creationId xmlns:a16="http://schemas.microsoft.com/office/drawing/2014/main" id="{E4E3FA58-ED9D-45B7-BF67-26520EF4092B}"/>
                    </a:ext>
                  </a:extLst>
                </p:cNvPr>
                <p:cNvSpPr/>
                <p:nvPr/>
              </p:nvSpPr>
              <p:spPr>
                <a:xfrm>
                  <a:off x="1687788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8" name="자유형: 도형 737">
                  <a:extLst>
                    <a:ext uri="{FF2B5EF4-FFF2-40B4-BE49-F238E27FC236}">
                      <a16:creationId xmlns:a16="http://schemas.microsoft.com/office/drawing/2014/main" id="{D9A0841D-BB7B-47FB-8A74-BF8DB042FD08}"/>
                    </a:ext>
                  </a:extLst>
                </p:cNvPr>
                <p:cNvSpPr/>
                <p:nvPr/>
              </p:nvSpPr>
              <p:spPr>
                <a:xfrm>
                  <a:off x="1802711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9" name="자유형: 도형 738">
                  <a:extLst>
                    <a:ext uri="{FF2B5EF4-FFF2-40B4-BE49-F238E27FC236}">
                      <a16:creationId xmlns:a16="http://schemas.microsoft.com/office/drawing/2014/main" id="{BF7365AA-33A5-43CA-BF17-49EB2F6174D2}"/>
                    </a:ext>
                  </a:extLst>
                </p:cNvPr>
                <p:cNvSpPr/>
                <p:nvPr/>
              </p:nvSpPr>
              <p:spPr>
                <a:xfrm>
                  <a:off x="1917634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0" name="자유형: 도형 739">
                  <a:extLst>
                    <a:ext uri="{FF2B5EF4-FFF2-40B4-BE49-F238E27FC236}">
                      <a16:creationId xmlns:a16="http://schemas.microsoft.com/office/drawing/2014/main" id="{1A1784A3-6155-4DE7-BC66-88B74B5DC852}"/>
                    </a:ext>
                  </a:extLst>
                </p:cNvPr>
                <p:cNvSpPr/>
                <p:nvPr/>
              </p:nvSpPr>
              <p:spPr>
                <a:xfrm>
                  <a:off x="203255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741" name="직선 연결선 740">
                  <a:extLst>
                    <a:ext uri="{FF2B5EF4-FFF2-40B4-BE49-F238E27FC236}">
                      <a16:creationId xmlns:a16="http://schemas.microsoft.com/office/drawing/2014/main" id="{4839D506-28AA-4500-B9B3-7230175D1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642" y="2850640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2" name="직선 연결선 741">
                  <a:extLst>
                    <a:ext uri="{FF2B5EF4-FFF2-40B4-BE49-F238E27FC236}">
                      <a16:creationId xmlns:a16="http://schemas.microsoft.com/office/drawing/2014/main" id="{EC576E01-35C5-4793-B0FA-C84866FEF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755389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3" name="직선 연결선 742">
                  <a:extLst>
                    <a:ext uri="{FF2B5EF4-FFF2-40B4-BE49-F238E27FC236}">
                      <a16:creationId xmlns:a16="http://schemas.microsoft.com/office/drawing/2014/main" id="{207852F6-9D7A-47AF-8906-7B94A95E0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0" y="2653540"/>
                  <a:ext cx="255140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4" name="직선 연결선 743">
                  <a:extLst>
                    <a:ext uri="{FF2B5EF4-FFF2-40B4-BE49-F238E27FC236}">
                      <a16:creationId xmlns:a16="http://schemas.microsoft.com/office/drawing/2014/main" id="{F2BB525E-AE4F-4785-B4D0-F6D9B0986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55" y="2555115"/>
                  <a:ext cx="238186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615" name="그룹 614">
                <a:extLst>
                  <a:ext uri="{FF2B5EF4-FFF2-40B4-BE49-F238E27FC236}">
                    <a16:creationId xmlns:a16="http://schemas.microsoft.com/office/drawing/2014/main" id="{0773F369-1F88-431F-91C2-A6A2D1FFD823}"/>
                  </a:ext>
                </a:extLst>
              </p:cNvPr>
              <p:cNvGrpSpPr/>
              <p:nvPr/>
            </p:nvGrpSpPr>
            <p:grpSpPr>
              <a:xfrm>
                <a:off x="8629729" y="1896841"/>
                <a:ext cx="3666609" cy="1680576"/>
                <a:chOff x="8629211" y="2207991"/>
                <a:chExt cx="3666609" cy="1680576"/>
              </a:xfrm>
            </p:grpSpPr>
            <p:sp>
              <p:nvSpPr>
                <p:cNvPr id="616" name="자유형: 도형 615">
                  <a:extLst>
                    <a:ext uri="{FF2B5EF4-FFF2-40B4-BE49-F238E27FC236}">
                      <a16:creationId xmlns:a16="http://schemas.microsoft.com/office/drawing/2014/main" id="{6A20457B-A490-43C5-B88A-55C95C21B9D8}"/>
                    </a:ext>
                  </a:extLst>
                </p:cNvPr>
                <p:cNvSpPr/>
                <p:nvPr/>
              </p:nvSpPr>
              <p:spPr>
                <a:xfrm rot="19464138">
                  <a:off x="11038682" y="2437129"/>
                  <a:ext cx="1200496" cy="1042277"/>
                </a:xfrm>
                <a:custGeom>
                  <a:avLst/>
                  <a:gdLst>
                    <a:gd name="connsiteX0" fmla="*/ 934763 w 1200496"/>
                    <a:gd name="connsiteY0" fmla="*/ 0 h 1042277"/>
                    <a:gd name="connsiteX1" fmla="*/ 955517 w 1200496"/>
                    <a:gd name="connsiteY1" fmla="*/ 14857 h 1042277"/>
                    <a:gd name="connsiteX2" fmla="*/ 1182765 w 1200496"/>
                    <a:gd name="connsiteY2" fmla="*/ 682219 h 1042277"/>
                    <a:gd name="connsiteX3" fmla="*/ 1200496 w 1200496"/>
                    <a:gd name="connsiteY3" fmla="*/ 676181 h 1042277"/>
                    <a:gd name="connsiteX4" fmla="*/ 938419 w 1200496"/>
                    <a:gd name="connsiteY4" fmla="*/ 1042277 h 1042277"/>
                    <a:gd name="connsiteX5" fmla="*/ 934310 w 1200496"/>
                    <a:gd name="connsiteY5" fmla="*/ 1009291 h 1042277"/>
                    <a:gd name="connsiteX6" fmla="*/ 861673 w 1200496"/>
                    <a:gd name="connsiteY6" fmla="*/ 865646 h 1042277"/>
                    <a:gd name="connsiteX7" fmla="*/ 818770 w 1200496"/>
                    <a:gd name="connsiteY7" fmla="*/ 827438 h 1042277"/>
                    <a:gd name="connsiteX8" fmla="*/ 838384 w 1200496"/>
                    <a:gd name="connsiteY8" fmla="*/ 804259 h 1042277"/>
                    <a:gd name="connsiteX9" fmla="*/ 781638 w 1200496"/>
                    <a:gd name="connsiteY9" fmla="*/ 342317 h 1042277"/>
                    <a:gd name="connsiteX10" fmla="*/ 326062 w 1200496"/>
                    <a:gd name="connsiteY10" fmla="*/ 437504 h 1042277"/>
                    <a:gd name="connsiteX11" fmla="*/ 304755 w 1200496"/>
                    <a:gd name="connsiteY11" fmla="*/ 473963 h 1042277"/>
                    <a:gd name="connsiteX12" fmla="*/ 265637 w 1200496"/>
                    <a:gd name="connsiteY12" fmla="*/ 451822 h 1042277"/>
                    <a:gd name="connsiteX13" fmla="*/ 52921 w 1200496"/>
                    <a:gd name="connsiteY13" fmla="*/ 440413 h 1042277"/>
                    <a:gd name="connsiteX14" fmla="*/ 18205 w 1200496"/>
                    <a:gd name="connsiteY14" fmla="*/ 453866 h 1042277"/>
                    <a:gd name="connsiteX15" fmla="*/ 0 w 1200496"/>
                    <a:gd name="connsiteY15" fmla="*/ 440833 h 1042277"/>
                    <a:gd name="connsiteX16" fmla="*/ 315579 w 1200496"/>
                    <a:gd name="connsiteY16" fmla="*/ 0 h 1042277"/>
                    <a:gd name="connsiteX17" fmla="*/ 934763 w 1200496"/>
                    <a:gd name="connsiteY17" fmla="*/ 0 h 1042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00496" h="1042277">
                      <a:moveTo>
                        <a:pt x="934763" y="0"/>
                      </a:moveTo>
                      <a:lnTo>
                        <a:pt x="955517" y="14857"/>
                      </a:lnTo>
                      <a:lnTo>
                        <a:pt x="1182765" y="682219"/>
                      </a:lnTo>
                      <a:lnTo>
                        <a:pt x="1200496" y="676181"/>
                      </a:lnTo>
                      <a:lnTo>
                        <a:pt x="938419" y="1042277"/>
                      </a:lnTo>
                      <a:lnTo>
                        <a:pt x="934310" y="1009291"/>
                      </a:lnTo>
                      <a:cubicBezTo>
                        <a:pt x="923125" y="956178"/>
                        <a:pt x="898662" y="906461"/>
                        <a:pt x="861673" y="865646"/>
                      </a:cubicBezTo>
                      <a:lnTo>
                        <a:pt x="818770" y="827438"/>
                      </a:lnTo>
                      <a:lnTo>
                        <a:pt x="838384" y="804259"/>
                      </a:lnTo>
                      <a:cubicBezTo>
                        <a:pt x="948517" y="650413"/>
                        <a:pt x="923112" y="443594"/>
                        <a:pt x="781638" y="342317"/>
                      </a:cubicBezTo>
                      <a:cubicBezTo>
                        <a:pt x="640164" y="241041"/>
                        <a:pt x="436196" y="283658"/>
                        <a:pt x="326062" y="437504"/>
                      </a:cubicBezTo>
                      <a:lnTo>
                        <a:pt x="304755" y="473963"/>
                      </a:lnTo>
                      <a:lnTo>
                        <a:pt x="265637" y="451822"/>
                      </a:lnTo>
                      <a:cubicBezTo>
                        <a:pt x="198226" y="422679"/>
                        <a:pt x="123008" y="419716"/>
                        <a:pt x="52921" y="440413"/>
                      </a:cubicBezTo>
                      <a:lnTo>
                        <a:pt x="18205" y="453866"/>
                      </a:lnTo>
                      <a:lnTo>
                        <a:pt x="0" y="440833"/>
                      </a:lnTo>
                      <a:lnTo>
                        <a:pt x="315579" y="0"/>
                      </a:lnTo>
                      <a:lnTo>
                        <a:pt x="934763" y="0"/>
                      </a:lnTo>
                      <a:close/>
                    </a:path>
                  </a:pathLst>
                </a:custGeom>
                <a:pattFill prst="solidDmnd">
                  <a:fgClr>
                    <a:srgbClr val="995758"/>
                  </a:fgClr>
                  <a:bgClr>
                    <a:srgbClr val="C2868D"/>
                  </a:bgClr>
                </a:pattFill>
                <a:ln w="15875">
                  <a:solidFill>
                    <a:srgbClr val="C286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17" name="그룹 616">
                  <a:extLst>
                    <a:ext uri="{FF2B5EF4-FFF2-40B4-BE49-F238E27FC236}">
                      <a16:creationId xmlns:a16="http://schemas.microsoft.com/office/drawing/2014/main" id="{E08CDCBE-E876-4530-B0B3-D11BC6250338}"/>
                    </a:ext>
                  </a:extLst>
                </p:cNvPr>
                <p:cNvGrpSpPr/>
                <p:nvPr/>
              </p:nvGrpSpPr>
              <p:grpSpPr>
                <a:xfrm>
                  <a:off x="8629211" y="2207991"/>
                  <a:ext cx="3666609" cy="1680576"/>
                  <a:chOff x="8629211" y="2207991"/>
                  <a:chExt cx="3666609" cy="1680576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8C58362D-D35D-40BC-8336-A28B4823E9FE}"/>
                      </a:ext>
                    </a:extLst>
                  </p:cNvPr>
                  <p:cNvSpPr/>
                  <p:nvPr/>
                </p:nvSpPr>
                <p:spPr>
                  <a:xfrm>
                    <a:off x="11067198" y="2694754"/>
                    <a:ext cx="1228622" cy="1049362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11676DD4-4007-4CAC-B542-71061F831B35}"/>
                      </a:ext>
                    </a:extLst>
                  </p:cNvPr>
                  <p:cNvCxnSpPr>
                    <a:cxnSpLocks/>
                    <a:endCxn id="618" idx="17"/>
                  </p:cNvCxnSpPr>
                  <p:nvPr/>
                </p:nvCxnSpPr>
                <p:spPr>
                  <a:xfrm>
                    <a:off x="11353800" y="2520950"/>
                    <a:ext cx="5740" cy="51638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6C506606-8BEB-479F-92A8-28E82C1C9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93570" y="2378029"/>
                    <a:ext cx="7322" cy="323913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03779D1E-8F38-4C8C-9F40-1648DCF717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2623588"/>
                    <a:ext cx="13278" cy="43740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B6FF89CD-2569-41FB-A2DD-6ADB0E83824D}"/>
                      </a:ext>
                    </a:extLst>
                  </p:cNvPr>
                  <p:cNvCxnSpPr/>
                  <p:nvPr/>
                </p:nvCxnSpPr>
                <p:spPr>
                  <a:xfrm>
                    <a:off x="11353800" y="2512217"/>
                    <a:ext cx="5291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B916D101-24AB-4CD0-A3C4-03B5EDB0F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2842292"/>
                    <a:ext cx="32412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DAC7AA8E-15C9-49ED-A3E6-9AE784DEC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44883" y="2842292"/>
                    <a:ext cx="2646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22A06557-A707-4F47-8C7A-FE5C4825E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3060997"/>
                    <a:ext cx="25745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6" name="직선 연결선 625">
                    <a:extLst>
                      <a:ext uri="{FF2B5EF4-FFF2-40B4-BE49-F238E27FC236}">
                        <a16:creationId xmlns:a16="http://schemas.microsoft.com/office/drawing/2014/main" id="{6D1A7F36-0D9C-47A0-BA2A-0A23B4EFCA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3060997"/>
                    <a:ext cx="1978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BD1B8098-676F-4891-9C59-F3A10841C130}"/>
                      </a:ext>
                    </a:extLst>
                  </p:cNvPr>
                  <p:cNvSpPr/>
                  <p:nvPr/>
                </p:nvSpPr>
                <p:spPr>
                  <a:xfrm rot="19464138">
                    <a:off x="11081219" y="2207991"/>
                    <a:ext cx="1106037" cy="843895"/>
                  </a:xfrm>
                  <a:custGeom>
                    <a:avLst/>
                    <a:gdLst>
                      <a:gd name="connsiteX0" fmla="*/ 834196 w 1106037"/>
                      <a:gd name="connsiteY0" fmla="*/ 0 h 843895"/>
                      <a:gd name="connsiteX1" fmla="*/ 834195 w 1106037"/>
                      <a:gd name="connsiteY1" fmla="*/ 3115 h 843895"/>
                      <a:gd name="connsiteX2" fmla="*/ 837142 w 1106037"/>
                      <a:gd name="connsiteY2" fmla="*/ 2111 h 843895"/>
                      <a:gd name="connsiteX3" fmla="*/ 1106037 w 1106037"/>
                      <a:gd name="connsiteY3" fmla="*/ 791780 h 843895"/>
                      <a:gd name="connsiteX4" fmla="*/ 952991 w 1106037"/>
                      <a:gd name="connsiteY4" fmla="*/ 843895 h 843895"/>
                      <a:gd name="connsiteX5" fmla="*/ 720684 w 1106037"/>
                      <a:gd name="connsiteY5" fmla="*/ 161676 h 843895"/>
                      <a:gd name="connsiteX6" fmla="*/ 0 w 1106037"/>
                      <a:gd name="connsiteY6" fmla="*/ 161676 h 843895"/>
                      <a:gd name="connsiteX7" fmla="*/ 0 w 1106037"/>
                      <a:gd name="connsiteY7" fmla="*/ 0 h 84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06037" h="843895">
                        <a:moveTo>
                          <a:pt x="834196" y="0"/>
                        </a:moveTo>
                        <a:lnTo>
                          <a:pt x="834195" y="3115"/>
                        </a:lnTo>
                        <a:lnTo>
                          <a:pt x="837142" y="2111"/>
                        </a:lnTo>
                        <a:lnTo>
                          <a:pt x="1106037" y="791780"/>
                        </a:lnTo>
                        <a:lnTo>
                          <a:pt x="952991" y="843895"/>
                        </a:lnTo>
                        <a:lnTo>
                          <a:pt x="720684" y="161676"/>
                        </a:lnTo>
                        <a:lnTo>
                          <a:pt x="0" y="1616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wdUpDiag">
                    <a:fgClr>
                      <a:srgbClr val="522E76"/>
                    </a:fgClr>
                    <a:bgClr>
                      <a:srgbClr val="311C47"/>
                    </a:bgClr>
                  </a:pattFill>
                  <a:ln w="158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636" name="그룹 635">
                    <a:extLst>
                      <a:ext uri="{FF2B5EF4-FFF2-40B4-BE49-F238E27FC236}">
                        <a16:creationId xmlns:a16="http://schemas.microsoft.com/office/drawing/2014/main" id="{2F8D9784-4322-41F6-87E5-32D8E5217473}"/>
                      </a:ext>
                    </a:extLst>
                  </p:cNvPr>
                  <p:cNvGrpSpPr/>
                  <p:nvPr/>
                </p:nvGrpSpPr>
                <p:grpSpPr>
                  <a:xfrm>
                    <a:off x="8629211" y="2644526"/>
                    <a:ext cx="3648797" cy="1244041"/>
                    <a:chOff x="8629211" y="2644526"/>
                    <a:chExt cx="3648797" cy="1244041"/>
                  </a:xfrm>
                </p:grpSpPr>
                <p:sp>
                  <p:nvSpPr>
                    <p:cNvPr id="638" name="순서도: 지연 280">
                      <a:extLst>
                        <a:ext uri="{FF2B5EF4-FFF2-40B4-BE49-F238E27FC236}">
                          <a16:creationId xmlns:a16="http://schemas.microsoft.com/office/drawing/2014/main" id="{E06CA60E-CFAF-43F5-A0E7-D200C4C2342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218438" y="3072505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39" name="순서도: 지연 280">
                      <a:extLst>
                        <a:ext uri="{FF2B5EF4-FFF2-40B4-BE49-F238E27FC236}">
                          <a16:creationId xmlns:a16="http://schemas.microsoft.com/office/drawing/2014/main" id="{B599078D-F736-4E01-A537-7FF2C301200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856632" y="3088863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43" name="순서도: 지연 280">
                      <a:extLst>
                        <a:ext uri="{FF2B5EF4-FFF2-40B4-BE49-F238E27FC236}">
                          <a16:creationId xmlns:a16="http://schemas.microsoft.com/office/drawing/2014/main" id="{352D0E82-CF51-409A-B340-0C10DFD657E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439202" y="3125446"/>
                      <a:ext cx="750401" cy="482975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44" name="순서도: 지연 280">
                      <a:extLst>
                        <a:ext uri="{FF2B5EF4-FFF2-40B4-BE49-F238E27FC236}">
                          <a16:creationId xmlns:a16="http://schemas.microsoft.com/office/drawing/2014/main" id="{F551D206-C80E-4654-8917-B73438652B7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00963" y="3070028"/>
                      <a:ext cx="719938" cy="56334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645" name="그룹 644">
                      <a:extLst>
                        <a:ext uri="{FF2B5EF4-FFF2-40B4-BE49-F238E27FC236}">
                          <a16:creationId xmlns:a16="http://schemas.microsoft.com/office/drawing/2014/main" id="{274BE337-8561-4C0F-B8FC-2F1A12BBDF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83159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13" name="직사각형 712">
                        <a:extLst>
                          <a:ext uri="{FF2B5EF4-FFF2-40B4-BE49-F238E27FC236}">
                            <a16:creationId xmlns:a16="http://schemas.microsoft.com/office/drawing/2014/main" id="{427DF74B-65E6-493C-85E1-A5869E609D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4" name="직사각형 713">
                        <a:extLst>
                          <a:ext uri="{FF2B5EF4-FFF2-40B4-BE49-F238E27FC236}">
                            <a16:creationId xmlns:a16="http://schemas.microsoft.com/office/drawing/2014/main" id="{3942170B-C53B-4170-92DB-976EA894D5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6" name="그룹 645">
                      <a:extLst>
                        <a:ext uri="{FF2B5EF4-FFF2-40B4-BE49-F238E27FC236}">
                          <a16:creationId xmlns:a16="http://schemas.microsoft.com/office/drawing/2014/main" id="{FD7C5005-0ACF-4B83-AEF3-99E255866B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8953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11" name="직사각형 710">
                        <a:extLst>
                          <a:ext uri="{FF2B5EF4-FFF2-40B4-BE49-F238E27FC236}">
                            <a16:creationId xmlns:a16="http://schemas.microsoft.com/office/drawing/2014/main" id="{A2BE4916-0E00-4A93-8275-82CA0DDC4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2" name="직사각형 711">
                        <a:extLst>
                          <a:ext uri="{FF2B5EF4-FFF2-40B4-BE49-F238E27FC236}">
                            <a16:creationId xmlns:a16="http://schemas.microsoft.com/office/drawing/2014/main" id="{4EA901A0-C012-45EF-90C8-DFA99F59C8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7" name="그룹 646">
                      <a:extLst>
                        <a:ext uri="{FF2B5EF4-FFF2-40B4-BE49-F238E27FC236}">
                          <a16:creationId xmlns:a16="http://schemas.microsoft.com/office/drawing/2014/main" id="{F4B69B5C-15A6-4F6F-99F5-9A172A945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2603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9" name="직사각형 708">
                        <a:extLst>
                          <a:ext uri="{FF2B5EF4-FFF2-40B4-BE49-F238E27FC236}">
                            <a16:creationId xmlns:a16="http://schemas.microsoft.com/office/drawing/2014/main" id="{40B835E3-690F-4069-A7C0-B28BACB8BB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0" name="직사각형 709">
                        <a:extLst>
                          <a:ext uri="{FF2B5EF4-FFF2-40B4-BE49-F238E27FC236}">
                            <a16:creationId xmlns:a16="http://schemas.microsoft.com/office/drawing/2014/main" id="{D1C459D2-9571-4BDE-86E7-A8E5E2EF91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8" name="그룹 647">
                      <a:extLst>
                        <a:ext uri="{FF2B5EF4-FFF2-40B4-BE49-F238E27FC236}">
                          <a16:creationId xmlns:a16="http://schemas.microsoft.com/office/drawing/2014/main" id="{540F1D5F-A47B-4EAF-AB8A-6F80FE34A9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2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7" name="직사각형 706">
                        <a:extLst>
                          <a:ext uri="{FF2B5EF4-FFF2-40B4-BE49-F238E27FC236}">
                            <a16:creationId xmlns:a16="http://schemas.microsoft.com/office/drawing/2014/main" id="{A3D57FAE-0133-4A9A-B648-7D8B8E18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08" name="직사각형 707">
                        <a:extLst>
                          <a:ext uri="{FF2B5EF4-FFF2-40B4-BE49-F238E27FC236}">
                            <a16:creationId xmlns:a16="http://schemas.microsoft.com/office/drawing/2014/main" id="{2F0FF40B-3182-43F7-AAF7-8000B94AFC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9" name="그룹 648">
                      <a:extLst>
                        <a:ext uri="{FF2B5EF4-FFF2-40B4-BE49-F238E27FC236}">
                          <a16:creationId xmlns:a16="http://schemas.microsoft.com/office/drawing/2014/main" id="{4C764BAC-CA1A-4218-8B43-CBB20F59F8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3762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5" name="직사각형 704">
                        <a:extLst>
                          <a:ext uri="{FF2B5EF4-FFF2-40B4-BE49-F238E27FC236}">
                            <a16:creationId xmlns:a16="http://schemas.microsoft.com/office/drawing/2014/main" id="{2A6C65EA-0BEB-4E2B-89FB-77B0C37AE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06" name="직사각형 705">
                        <a:extLst>
                          <a:ext uri="{FF2B5EF4-FFF2-40B4-BE49-F238E27FC236}">
                            <a16:creationId xmlns:a16="http://schemas.microsoft.com/office/drawing/2014/main" id="{606CBB18-C153-410D-AE6E-2DD46A5EC6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50" name="그룹 649">
                      <a:extLst>
                        <a:ext uri="{FF2B5EF4-FFF2-40B4-BE49-F238E27FC236}">
                          <a16:creationId xmlns:a16="http://schemas.microsoft.com/office/drawing/2014/main" id="{2E3F901E-5A3D-4F3D-94E7-E653A67ACD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1" y="3733800"/>
                      <a:ext cx="3648797" cy="152384"/>
                      <a:chOff x="8629211" y="3733800"/>
                      <a:chExt cx="3648797" cy="152384"/>
                    </a:xfrm>
                  </p:grpSpPr>
                  <p:sp>
                    <p:nvSpPr>
                      <p:cNvPr id="652" name="직사각형 651">
                        <a:extLst>
                          <a:ext uri="{FF2B5EF4-FFF2-40B4-BE49-F238E27FC236}">
                            <a16:creationId xmlns:a16="http://schemas.microsoft.com/office/drawing/2014/main" id="{54005679-0C35-4CA4-A2DA-B3B63FAF02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29211" y="3733800"/>
                        <a:ext cx="3648797" cy="152384"/>
                      </a:xfrm>
                      <a:prstGeom prst="rect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653" name="직선 연결선 652">
                        <a:extLst>
                          <a:ext uri="{FF2B5EF4-FFF2-40B4-BE49-F238E27FC236}">
                            <a16:creationId xmlns:a16="http://schemas.microsoft.com/office/drawing/2014/main" id="{F7051C1F-312A-40C0-A0ED-8563C86764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75401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4" name="직선 연결선 653">
                        <a:extLst>
                          <a:ext uri="{FF2B5EF4-FFF2-40B4-BE49-F238E27FC236}">
                            <a16:creationId xmlns:a16="http://schemas.microsoft.com/office/drawing/2014/main" id="{3919B037-D88A-4BE9-A40C-BA5DCBC2AC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1354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5" name="직선 연결선 654">
                        <a:extLst>
                          <a:ext uri="{FF2B5EF4-FFF2-40B4-BE49-F238E27FC236}">
                            <a16:creationId xmlns:a16="http://schemas.microsoft.com/office/drawing/2014/main" id="{512BF18B-1BE3-40B2-AEB9-5F87D54866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7307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6" name="직선 연결선 655">
                        <a:extLst>
                          <a:ext uri="{FF2B5EF4-FFF2-40B4-BE49-F238E27FC236}">
                            <a16:creationId xmlns:a16="http://schemas.microsoft.com/office/drawing/2014/main" id="{A2260A2A-10DB-4E42-85CD-5590C71EEC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3260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7" name="직선 연결선 656">
                        <a:extLst>
                          <a:ext uri="{FF2B5EF4-FFF2-40B4-BE49-F238E27FC236}">
                            <a16:creationId xmlns:a16="http://schemas.microsoft.com/office/drawing/2014/main" id="{4A851E85-F509-4A1C-B295-EE948C1DE0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9213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8" name="직선 연결선 657">
                        <a:extLst>
                          <a:ext uri="{FF2B5EF4-FFF2-40B4-BE49-F238E27FC236}">
                            <a16:creationId xmlns:a16="http://schemas.microsoft.com/office/drawing/2014/main" id="{53B19188-8AEA-46BC-BE0A-DA5D0B6C6D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5166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9" name="직선 연결선 658">
                        <a:extLst>
                          <a:ext uri="{FF2B5EF4-FFF2-40B4-BE49-F238E27FC236}">
                            <a16:creationId xmlns:a16="http://schemas.microsoft.com/office/drawing/2014/main" id="{B78034E8-A0D2-4AE1-B6DD-76776D60AD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111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0" name="직선 연결선 659">
                        <a:extLst>
                          <a:ext uri="{FF2B5EF4-FFF2-40B4-BE49-F238E27FC236}">
                            <a16:creationId xmlns:a16="http://schemas.microsoft.com/office/drawing/2014/main" id="{4EB35513-E736-4D50-8DC8-0966283C3A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707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1" name="직선 연결선 660">
                        <a:extLst>
                          <a:ext uri="{FF2B5EF4-FFF2-40B4-BE49-F238E27FC236}">
                            <a16:creationId xmlns:a16="http://schemas.microsoft.com/office/drawing/2014/main" id="{353FBCDF-A611-47CC-B1AB-A0094180B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932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2" name="직선 연결선 661">
                        <a:extLst>
                          <a:ext uri="{FF2B5EF4-FFF2-40B4-BE49-F238E27FC236}">
                            <a16:creationId xmlns:a16="http://schemas.microsoft.com/office/drawing/2014/main" id="{6D64D1D0-D38A-4D37-A46C-21699FD300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0885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3" name="직선 연결선 662">
                        <a:extLst>
                          <a:ext uri="{FF2B5EF4-FFF2-40B4-BE49-F238E27FC236}">
                            <a16:creationId xmlns:a16="http://schemas.microsoft.com/office/drawing/2014/main" id="{EF50C288-4E99-4F4B-A3DF-D66A645446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6838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4" name="직선 연결선 663">
                        <a:extLst>
                          <a:ext uri="{FF2B5EF4-FFF2-40B4-BE49-F238E27FC236}">
                            <a16:creationId xmlns:a16="http://schemas.microsoft.com/office/drawing/2014/main" id="{9A9728E6-7DBE-4B33-9D2C-0650FF5215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2791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5" name="직선 연결선 664">
                        <a:extLst>
                          <a:ext uri="{FF2B5EF4-FFF2-40B4-BE49-F238E27FC236}">
                            <a16:creationId xmlns:a16="http://schemas.microsoft.com/office/drawing/2014/main" id="{3E4B298E-CB8B-4967-ABF4-807F675D8B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874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6" name="직선 연결선 665">
                        <a:extLst>
                          <a:ext uri="{FF2B5EF4-FFF2-40B4-BE49-F238E27FC236}">
                            <a16:creationId xmlns:a16="http://schemas.microsoft.com/office/drawing/2014/main" id="{80EE55AC-B2FF-437B-9B16-49D80E4BE5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4697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7" name="직선 연결선 666">
                        <a:extLst>
                          <a:ext uri="{FF2B5EF4-FFF2-40B4-BE49-F238E27FC236}">
                            <a16:creationId xmlns:a16="http://schemas.microsoft.com/office/drawing/2014/main" id="{8140862D-1260-43D5-A9C9-0BA086C9731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0650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8" name="직선 연결선 667">
                        <a:extLst>
                          <a:ext uri="{FF2B5EF4-FFF2-40B4-BE49-F238E27FC236}">
                            <a16:creationId xmlns:a16="http://schemas.microsoft.com/office/drawing/2014/main" id="{472A6547-CFDA-4C67-AECA-3B630267F4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6603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9" name="직선 연결선 668">
                        <a:extLst>
                          <a:ext uri="{FF2B5EF4-FFF2-40B4-BE49-F238E27FC236}">
                            <a16:creationId xmlns:a16="http://schemas.microsoft.com/office/drawing/2014/main" id="{93EA1475-0D8B-4345-957A-44CA13C9D02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2556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0" name="직선 연결선 669">
                        <a:extLst>
                          <a:ext uri="{FF2B5EF4-FFF2-40B4-BE49-F238E27FC236}">
                            <a16:creationId xmlns:a16="http://schemas.microsoft.com/office/drawing/2014/main" id="{9CB27A4A-83C9-4371-ADA7-097AA4BA3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0416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1" name="직선 연결선 670">
                        <a:extLst>
                          <a:ext uri="{FF2B5EF4-FFF2-40B4-BE49-F238E27FC236}">
                            <a16:creationId xmlns:a16="http://schemas.microsoft.com/office/drawing/2014/main" id="{ED3981BF-FE37-4912-8B0A-D2E28C30117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636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2" name="직선 연결선 671">
                        <a:extLst>
                          <a:ext uri="{FF2B5EF4-FFF2-40B4-BE49-F238E27FC236}">
                            <a16:creationId xmlns:a16="http://schemas.microsoft.com/office/drawing/2014/main" id="{CF6F99E0-6191-43D1-A0C8-5DBFDD8ED0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2322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3" name="직선 연결선 672">
                        <a:extLst>
                          <a:ext uri="{FF2B5EF4-FFF2-40B4-BE49-F238E27FC236}">
                            <a16:creationId xmlns:a16="http://schemas.microsoft.com/office/drawing/2014/main" id="{A80C891C-829F-44FD-98B5-0535428951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8275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4" name="직선 연결선 673">
                        <a:extLst>
                          <a:ext uri="{FF2B5EF4-FFF2-40B4-BE49-F238E27FC236}">
                            <a16:creationId xmlns:a16="http://schemas.microsoft.com/office/drawing/2014/main" id="{9B271D1D-0321-4930-9265-5322F15857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24228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5" name="직선 연결선 674">
                        <a:extLst>
                          <a:ext uri="{FF2B5EF4-FFF2-40B4-BE49-F238E27FC236}">
                            <a16:creationId xmlns:a16="http://schemas.microsoft.com/office/drawing/2014/main" id="{104CF5D9-3D24-428B-82A0-B5B0E002D8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181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6" name="직선 연결선 675">
                        <a:extLst>
                          <a:ext uri="{FF2B5EF4-FFF2-40B4-BE49-F238E27FC236}">
                            <a16:creationId xmlns:a16="http://schemas.microsoft.com/office/drawing/2014/main" id="{86A1F080-6C5B-4DDB-9B6E-8E71DF519A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6134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7" name="직선 연결선 676">
                        <a:extLst>
                          <a:ext uri="{FF2B5EF4-FFF2-40B4-BE49-F238E27FC236}">
                            <a16:creationId xmlns:a16="http://schemas.microsoft.com/office/drawing/2014/main" id="{50CF08BF-99AD-44D7-A7BB-4E89E516B4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2087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8" name="직선 연결선 677">
                        <a:extLst>
                          <a:ext uri="{FF2B5EF4-FFF2-40B4-BE49-F238E27FC236}">
                            <a16:creationId xmlns:a16="http://schemas.microsoft.com/office/drawing/2014/main" id="{2DE5FB1D-B475-46BF-9C2E-28AD26EB15F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804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9" name="직선 연결선 678">
                        <a:extLst>
                          <a:ext uri="{FF2B5EF4-FFF2-40B4-BE49-F238E27FC236}">
                            <a16:creationId xmlns:a16="http://schemas.microsoft.com/office/drawing/2014/main" id="{C527520D-37C1-4AFE-8AFB-41A33618AB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9947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0" name="직선 연결선 679">
                        <a:extLst>
                          <a:ext uri="{FF2B5EF4-FFF2-40B4-BE49-F238E27FC236}">
                            <a16:creationId xmlns:a16="http://schemas.microsoft.com/office/drawing/2014/main" id="{08779FC5-BE8D-4F96-89C2-42A2E0CE8F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5900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1" name="직선 연결선 680">
                        <a:extLst>
                          <a:ext uri="{FF2B5EF4-FFF2-40B4-BE49-F238E27FC236}">
                            <a16:creationId xmlns:a16="http://schemas.microsoft.com/office/drawing/2014/main" id="{8B7E155D-2C11-4B7F-B790-94045E31D5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1853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2" name="직선 연결선 681">
                        <a:extLst>
                          <a:ext uri="{FF2B5EF4-FFF2-40B4-BE49-F238E27FC236}">
                            <a16:creationId xmlns:a16="http://schemas.microsoft.com/office/drawing/2014/main" id="{0D2336DD-1C6F-45BC-A60C-3AD3F69E24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7806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3" name="직선 연결선 682">
                        <a:extLst>
                          <a:ext uri="{FF2B5EF4-FFF2-40B4-BE49-F238E27FC236}">
                            <a16:creationId xmlns:a16="http://schemas.microsoft.com/office/drawing/2014/main" id="{53591A89-47F1-481F-A95B-42F561115B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3759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4" name="직선 연결선 683">
                        <a:extLst>
                          <a:ext uri="{FF2B5EF4-FFF2-40B4-BE49-F238E27FC236}">
                            <a16:creationId xmlns:a16="http://schemas.microsoft.com/office/drawing/2014/main" id="{85C7256B-2BD6-4B65-99F4-46D474EB1D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9712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5" name="직선 연결선 684">
                        <a:extLst>
                          <a:ext uri="{FF2B5EF4-FFF2-40B4-BE49-F238E27FC236}">
                            <a16:creationId xmlns:a16="http://schemas.microsoft.com/office/drawing/2014/main" id="{D98A3CC2-1FEF-45A3-A2B1-F5EF6D9AA3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66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6" name="직선 연결선 685">
                        <a:extLst>
                          <a:ext uri="{FF2B5EF4-FFF2-40B4-BE49-F238E27FC236}">
                            <a16:creationId xmlns:a16="http://schemas.microsoft.com/office/drawing/2014/main" id="{F82AA027-A063-4EA4-AE6F-7FC94158F7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618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7" name="직선 연결선 686">
                        <a:extLst>
                          <a:ext uri="{FF2B5EF4-FFF2-40B4-BE49-F238E27FC236}">
                            <a16:creationId xmlns:a16="http://schemas.microsoft.com/office/drawing/2014/main" id="{AF2906BE-A82B-45F4-8B81-37BEA2959D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4001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8" name="직선 연결선 687">
                        <a:extLst>
                          <a:ext uri="{FF2B5EF4-FFF2-40B4-BE49-F238E27FC236}">
                            <a16:creationId xmlns:a16="http://schemas.microsoft.com/office/drawing/2014/main" id="{26A1FC00-1843-4445-B5B8-0E7251DE2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019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9" name="직선 연결선 688">
                        <a:extLst>
                          <a:ext uri="{FF2B5EF4-FFF2-40B4-BE49-F238E27FC236}">
                            <a16:creationId xmlns:a16="http://schemas.microsoft.com/office/drawing/2014/main" id="{D5861AFD-890B-464E-B4BF-D1CBA93201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6384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0" name="직선 연결선 689">
                        <a:extLst>
                          <a:ext uri="{FF2B5EF4-FFF2-40B4-BE49-F238E27FC236}">
                            <a16:creationId xmlns:a16="http://schemas.microsoft.com/office/drawing/2014/main" id="{4DDC5FD4-DB53-49B5-802D-0102AD5B1A3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2575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1" name="직선 연결선 690">
                        <a:extLst>
                          <a:ext uri="{FF2B5EF4-FFF2-40B4-BE49-F238E27FC236}">
                            <a16:creationId xmlns:a16="http://schemas.microsoft.com/office/drawing/2014/main" id="{BB239957-4969-4C13-9F5F-A6DC29677F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8766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2" name="직선 연결선 691">
                        <a:extLst>
                          <a:ext uri="{FF2B5EF4-FFF2-40B4-BE49-F238E27FC236}">
                            <a16:creationId xmlns:a16="http://schemas.microsoft.com/office/drawing/2014/main" id="{E28E1A27-4787-46C8-8547-E4406953B0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4957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3" name="직선 연결선 692">
                        <a:extLst>
                          <a:ext uri="{FF2B5EF4-FFF2-40B4-BE49-F238E27FC236}">
                            <a16:creationId xmlns:a16="http://schemas.microsoft.com/office/drawing/2014/main" id="{230FCBB7-43F7-4167-A2E1-01B283D7D7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114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4" name="직선 연결선 693">
                        <a:extLst>
                          <a:ext uri="{FF2B5EF4-FFF2-40B4-BE49-F238E27FC236}">
                            <a16:creationId xmlns:a16="http://schemas.microsoft.com/office/drawing/2014/main" id="{2D8B5C65-3695-4CD6-84EB-4EF1F0B24F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7340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5" name="직선 연결선 694">
                        <a:extLst>
                          <a:ext uri="{FF2B5EF4-FFF2-40B4-BE49-F238E27FC236}">
                            <a16:creationId xmlns:a16="http://schemas.microsoft.com/office/drawing/2014/main" id="{3F681FB0-14DA-4097-B018-7C7B9F0E88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3531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6" name="직선 연결선 695">
                        <a:extLst>
                          <a:ext uri="{FF2B5EF4-FFF2-40B4-BE49-F238E27FC236}">
                            <a16:creationId xmlns:a16="http://schemas.microsoft.com/office/drawing/2014/main" id="{20DF464C-24FB-41D7-B0DD-D7E2089BA2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9723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7" name="직선 연결선 696">
                        <a:extLst>
                          <a:ext uri="{FF2B5EF4-FFF2-40B4-BE49-F238E27FC236}">
                            <a16:creationId xmlns:a16="http://schemas.microsoft.com/office/drawing/2014/main" id="{F7D046BE-E56F-47E9-AC68-A52AE22F4B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7591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8" name="직선 연결선 697">
                        <a:extLst>
                          <a:ext uri="{FF2B5EF4-FFF2-40B4-BE49-F238E27FC236}">
                            <a16:creationId xmlns:a16="http://schemas.microsoft.com/office/drawing/2014/main" id="{843F9D4B-462E-4E76-8379-5D7CC3CB87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210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9" name="직선 연결선 698">
                        <a:extLst>
                          <a:ext uri="{FF2B5EF4-FFF2-40B4-BE49-F238E27FC236}">
                            <a16:creationId xmlns:a16="http://schemas.microsoft.com/office/drawing/2014/main" id="{FD44DBAA-7D08-43A9-95A6-60F342BCC7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8297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0" name="직선 연결선 699">
                        <a:extLst>
                          <a:ext uri="{FF2B5EF4-FFF2-40B4-BE49-F238E27FC236}">
                            <a16:creationId xmlns:a16="http://schemas.microsoft.com/office/drawing/2014/main" id="{34E32429-17FF-479C-90F9-EF65AB9EED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4488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1" name="직선 연결선 700">
                        <a:extLst>
                          <a:ext uri="{FF2B5EF4-FFF2-40B4-BE49-F238E27FC236}">
                            <a16:creationId xmlns:a16="http://schemas.microsoft.com/office/drawing/2014/main" id="{9B9A34A6-DB5B-46D9-827E-272AE180D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67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2" name="직선 연결선 701">
                        <a:extLst>
                          <a:ext uri="{FF2B5EF4-FFF2-40B4-BE49-F238E27FC236}">
                            <a16:creationId xmlns:a16="http://schemas.microsoft.com/office/drawing/2014/main" id="{E48AC55A-E78F-47B8-A405-0462C937E3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687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3" name="직선 연결선 702">
                        <a:extLst>
                          <a:ext uri="{FF2B5EF4-FFF2-40B4-BE49-F238E27FC236}">
                            <a16:creationId xmlns:a16="http://schemas.microsoft.com/office/drawing/2014/main" id="{014890EF-8BB3-4985-8FFD-50FB2C9CDF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3062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4" name="직선 연결선 703">
                        <a:extLst>
                          <a:ext uri="{FF2B5EF4-FFF2-40B4-BE49-F238E27FC236}">
                            <a16:creationId xmlns:a16="http://schemas.microsoft.com/office/drawing/2014/main" id="{1B943535-503B-41C9-958C-184EC48CC2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9253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D1514290-E764-4BA7-9756-DE9C28FCA2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616100" y="1663988"/>
                      <a:ext cx="510306" cy="2471381"/>
                    </a:xfrm>
                    <a:custGeom>
                      <a:avLst/>
                      <a:gdLst>
                        <a:gd name="connsiteX0" fmla="*/ 0 w 510306"/>
                        <a:gd name="connsiteY0" fmla="*/ 2470586 h 2471381"/>
                        <a:gd name="connsiteX1" fmla="*/ 0 w 510306"/>
                        <a:gd name="connsiteY1" fmla="*/ 0 h 2471381"/>
                        <a:gd name="connsiteX2" fmla="*/ 237219 w 510306"/>
                        <a:gd name="connsiteY2" fmla="*/ 0 h 2471381"/>
                        <a:gd name="connsiteX3" fmla="*/ 237219 w 510306"/>
                        <a:gd name="connsiteY3" fmla="*/ 1 h 2471381"/>
                        <a:gd name="connsiteX4" fmla="*/ 486119 w 510306"/>
                        <a:gd name="connsiteY4" fmla="*/ 1 h 2471381"/>
                        <a:gd name="connsiteX5" fmla="*/ 237219 w 510306"/>
                        <a:gd name="connsiteY5" fmla="*/ 225514 h 2471381"/>
                        <a:gd name="connsiteX6" fmla="*/ 237219 w 510306"/>
                        <a:gd name="connsiteY6" fmla="*/ 238769 h 2471381"/>
                        <a:gd name="connsiteX7" fmla="*/ 510304 w 510306"/>
                        <a:gd name="connsiteY7" fmla="*/ 557858 h 2471381"/>
                        <a:gd name="connsiteX8" fmla="*/ 237982 w 510306"/>
                        <a:gd name="connsiteY8" fmla="*/ 876043 h 2471381"/>
                        <a:gd name="connsiteX9" fmla="*/ 510306 w 510306"/>
                        <a:gd name="connsiteY9" fmla="*/ 1194243 h 2471381"/>
                        <a:gd name="connsiteX10" fmla="*/ 237219 w 510306"/>
                        <a:gd name="connsiteY10" fmla="*/ 1513322 h 2471381"/>
                        <a:gd name="connsiteX11" fmla="*/ 237219 w 510306"/>
                        <a:gd name="connsiteY11" fmla="*/ 1513326 h 2471381"/>
                        <a:gd name="connsiteX12" fmla="*/ 510306 w 510306"/>
                        <a:gd name="connsiteY12" fmla="*/ 1832418 h 2471381"/>
                        <a:gd name="connsiteX13" fmla="*/ 237219 w 510306"/>
                        <a:gd name="connsiteY13" fmla="*/ 2151497 h 2471381"/>
                        <a:gd name="connsiteX14" fmla="*/ 237219 w 510306"/>
                        <a:gd name="connsiteY14" fmla="*/ 2153255 h 2471381"/>
                        <a:gd name="connsiteX15" fmla="*/ 499298 w 510306"/>
                        <a:gd name="connsiteY15" fmla="*/ 2471381 h 2471381"/>
                        <a:gd name="connsiteX16" fmla="*/ 235773 w 510306"/>
                        <a:gd name="connsiteY16" fmla="*/ 2471381 h 2471381"/>
                        <a:gd name="connsiteX17" fmla="*/ 235773 w 510306"/>
                        <a:gd name="connsiteY17" fmla="*/ 2470586 h 2471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0306" h="2471381">
                          <a:moveTo>
                            <a:pt x="0" y="2470586"/>
                          </a:moveTo>
                          <a:lnTo>
                            <a:pt x="0" y="0"/>
                          </a:lnTo>
                          <a:lnTo>
                            <a:pt x="237219" y="0"/>
                          </a:lnTo>
                          <a:lnTo>
                            <a:pt x="237219" y="1"/>
                          </a:lnTo>
                          <a:lnTo>
                            <a:pt x="486119" y="1"/>
                          </a:lnTo>
                          <a:lnTo>
                            <a:pt x="237219" y="225514"/>
                          </a:lnTo>
                          <a:lnTo>
                            <a:pt x="237219" y="238769"/>
                          </a:lnTo>
                          <a:lnTo>
                            <a:pt x="510304" y="557858"/>
                          </a:lnTo>
                          <a:lnTo>
                            <a:pt x="237982" y="876043"/>
                          </a:lnTo>
                          <a:lnTo>
                            <a:pt x="510306" y="1194243"/>
                          </a:lnTo>
                          <a:lnTo>
                            <a:pt x="237219" y="1513322"/>
                          </a:lnTo>
                          <a:lnTo>
                            <a:pt x="237219" y="1513326"/>
                          </a:lnTo>
                          <a:lnTo>
                            <a:pt x="510306" y="1832418"/>
                          </a:lnTo>
                          <a:lnTo>
                            <a:pt x="237219" y="2151497"/>
                          </a:lnTo>
                          <a:lnTo>
                            <a:pt x="237219" y="2153255"/>
                          </a:lnTo>
                          <a:lnTo>
                            <a:pt x="499298" y="2471381"/>
                          </a:lnTo>
                          <a:lnTo>
                            <a:pt x="235773" y="2471381"/>
                          </a:lnTo>
                          <a:lnTo>
                            <a:pt x="235773" y="2470586"/>
                          </a:lnTo>
                          <a:close/>
                        </a:path>
                      </a:pathLst>
                    </a:custGeom>
                    <a:pattFill prst="wdUpDiag">
                      <a:fgClr>
                        <a:srgbClr val="522E76"/>
                      </a:fgClr>
                      <a:bgClr>
                        <a:srgbClr val="311C47"/>
                      </a:bgClr>
                    </a:pattFill>
                    <a:ln w="15875">
                      <a:solidFill>
                        <a:srgbClr val="F1C2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8F4C9F1B-2A1C-40FA-B4AE-B725C84D5163}"/>
                      </a:ext>
                    </a:extLst>
                  </p:cNvPr>
                  <p:cNvSpPr/>
                  <p:nvPr/>
                </p:nvSpPr>
                <p:spPr>
                  <a:xfrm>
                    <a:off x="11096349" y="2725461"/>
                    <a:ext cx="1181660" cy="996136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solidFill>
                    <a:srgbClr val="F9AD99">
                      <a:alpha val="40000"/>
                    </a:srgbClr>
                  </a:solidFill>
                  <a:ln w="25400">
                    <a:solidFill>
                      <a:srgbClr val="E4768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1141" name="그림 1140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046CDBF4-AF58-437C-8955-56D596D88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712" y="4780782"/>
            <a:ext cx="1836385" cy="122025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6DACAD1D-DD2C-4EA7-A5A0-4D38531AF708}"/>
              </a:ext>
            </a:extLst>
          </p:cNvPr>
          <p:cNvSpPr/>
          <p:nvPr/>
        </p:nvSpPr>
        <p:spPr>
          <a:xfrm>
            <a:off x="4738316" y="2743690"/>
            <a:ext cx="2745759" cy="3672462"/>
          </a:xfrm>
          <a:prstGeom prst="rect">
            <a:avLst/>
          </a:prstGeom>
          <a:pattFill prst="dkVert">
            <a:fgClr>
              <a:srgbClr val="A67C97"/>
            </a:fgClr>
            <a:bgClr>
              <a:srgbClr val="A27692"/>
            </a:bgClr>
          </a:patt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1F34758D-5804-4AFC-B0AE-A336F50F3A03}"/>
              </a:ext>
            </a:extLst>
          </p:cNvPr>
          <p:cNvSpPr txBox="1"/>
          <p:nvPr/>
        </p:nvSpPr>
        <p:spPr>
          <a:xfrm>
            <a:off x="5577288" y="3330143"/>
            <a:ext cx="105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en-US" altLang="ko-KR" dirty="0"/>
              <a:t>#03</a:t>
            </a:r>
            <a:endParaRPr lang="ko-KR" altLang="en-US" dirty="0"/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BF1FC0C4-16D1-4989-AC17-DAEC8F72B531}"/>
              </a:ext>
            </a:extLst>
          </p:cNvPr>
          <p:cNvSpPr txBox="1"/>
          <p:nvPr/>
        </p:nvSpPr>
        <p:spPr>
          <a:xfrm>
            <a:off x="4941677" y="4274265"/>
            <a:ext cx="2334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sz="4000" dirty="0" err="1"/>
              <a:t>멘델박스</a:t>
            </a:r>
            <a:r>
              <a:rPr lang="ko-KR" altLang="en-US" sz="4000" dirty="0"/>
              <a:t> 발표하기</a:t>
            </a:r>
          </a:p>
        </p:txBody>
      </p:sp>
      <p:pic>
        <p:nvPicPr>
          <p:cNvPr id="521" name="그림 520">
            <a:extLst>
              <a:ext uri="{FF2B5EF4-FFF2-40B4-BE49-F238E27FC236}">
                <a16:creationId xmlns:a16="http://schemas.microsoft.com/office/drawing/2014/main" id="{0834477F-FA08-4EB7-A8E5-4176BBAE7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07" y="5490398"/>
            <a:ext cx="809095" cy="798854"/>
          </a:xfrm>
          <a:prstGeom prst="rect">
            <a:avLst/>
          </a:prstGeom>
          <a:effectLst/>
        </p:spPr>
      </p:pic>
      <p:pic>
        <p:nvPicPr>
          <p:cNvPr id="522" name="그림 521">
            <a:extLst>
              <a:ext uri="{FF2B5EF4-FFF2-40B4-BE49-F238E27FC236}">
                <a16:creationId xmlns:a16="http://schemas.microsoft.com/office/drawing/2014/main" id="{B30B8F6C-4666-4E80-B749-707F21C0A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87" y="5850999"/>
            <a:ext cx="809095" cy="798854"/>
          </a:xfrm>
          <a:prstGeom prst="rect">
            <a:avLst/>
          </a:prstGeom>
          <a:effectLst/>
        </p:spPr>
      </p:pic>
      <p:pic>
        <p:nvPicPr>
          <p:cNvPr id="523" name="그림 522">
            <a:extLst>
              <a:ext uri="{FF2B5EF4-FFF2-40B4-BE49-F238E27FC236}">
                <a16:creationId xmlns:a16="http://schemas.microsoft.com/office/drawing/2014/main" id="{C7A8AFF6-F97B-4795-872C-55FAFF106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38" y="5795128"/>
            <a:ext cx="809095" cy="798854"/>
          </a:xfrm>
          <a:prstGeom prst="rect">
            <a:avLst/>
          </a:prstGeom>
          <a:effectLst/>
        </p:spPr>
      </p:pic>
      <p:pic>
        <p:nvPicPr>
          <p:cNvPr id="524" name="그림 523">
            <a:extLst>
              <a:ext uri="{FF2B5EF4-FFF2-40B4-BE49-F238E27FC236}">
                <a16:creationId xmlns:a16="http://schemas.microsoft.com/office/drawing/2014/main" id="{B25A5774-EB8C-4D41-AF14-8FEF5EF6D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08" y="5265288"/>
            <a:ext cx="809095" cy="798854"/>
          </a:xfrm>
          <a:prstGeom prst="rect">
            <a:avLst/>
          </a:prstGeom>
          <a:effectLst/>
        </p:spPr>
      </p:pic>
      <p:pic>
        <p:nvPicPr>
          <p:cNvPr id="525" name="그림 524">
            <a:extLst>
              <a:ext uri="{FF2B5EF4-FFF2-40B4-BE49-F238E27FC236}">
                <a16:creationId xmlns:a16="http://schemas.microsoft.com/office/drawing/2014/main" id="{FC7F97B9-A372-4AE5-9E2E-B1EC4B833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39" y="5699218"/>
            <a:ext cx="809095" cy="798854"/>
          </a:xfrm>
          <a:prstGeom prst="rect">
            <a:avLst/>
          </a:prstGeom>
          <a:effectLst/>
        </p:spPr>
      </p:pic>
      <p:pic>
        <p:nvPicPr>
          <p:cNvPr id="526" name="그림 525">
            <a:extLst>
              <a:ext uri="{FF2B5EF4-FFF2-40B4-BE49-F238E27FC236}">
                <a16:creationId xmlns:a16="http://schemas.microsoft.com/office/drawing/2014/main" id="{AC7AAD6A-D929-41F6-B501-F3BAB3CD8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67" y="5916418"/>
            <a:ext cx="809095" cy="7988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489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rgbClr val="A67C97"/>
          </a:fgClr>
          <a:bgClr>
            <a:srgbClr val="A9819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A0BFEF-284F-4DB9-BD82-0C990D4FF00A}"/>
              </a:ext>
            </a:extLst>
          </p:cNvPr>
          <p:cNvGrpSpPr/>
          <p:nvPr/>
        </p:nvGrpSpPr>
        <p:grpSpPr>
          <a:xfrm>
            <a:off x="0" y="0"/>
            <a:ext cx="12192953" cy="960120"/>
            <a:chOff x="0" y="0"/>
            <a:chExt cx="12192953" cy="9601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9518A5-5A31-4A82-80D0-D6D9396F5AEF}"/>
                </a:ext>
              </a:extLst>
            </p:cNvPr>
            <p:cNvSpPr/>
            <p:nvPr/>
          </p:nvSpPr>
          <p:spPr>
            <a:xfrm>
              <a:off x="0" y="0"/>
              <a:ext cx="12192000" cy="960120"/>
            </a:xfrm>
            <a:prstGeom prst="rect">
              <a:avLst/>
            </a:prstGeom>
            <a:pattFill prst="dkHorz">
              <a:fgClr>
                <a:srgbClr val="DA82AA"/>
              </a:fgClr>
              <a:bgClr>
                <a:srgbClr val="D6748B"/>
              </a:bgClr>
            </a:pattFill>
            <a:ln>
              <a:solidFill>
                <a:srgbClr val="A37893"/>
              </a:solidFill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32F2D99-838E-438F-8909-1CC991BC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0280" y="39559"/>
              <a:ext cx="2332673" cy="86903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2C92F0-F7BD-467B-8415-D676B45B5403}"/>
                </a:ext>
              </a:extLst>
            </p:cNvPr>
            <p:cNvSpPr txBox="1"/>
            <p:nvPr/>
          </p:nvSpPr>
          <p:spPr>
            <a:xfrm>
              <a:off x="289560" y="131084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0428A7-8E18-41BA-881C-F8618310FFDF}"/>
                </a:ext>
              </a:extLst>
            </p:cNvPr>
            <p:cNvSpPr txBox="1"/>
            <p:nvPr/>
          </p:nvSpPr>
          <p:spPr>
            <a:xfrm>
              <a:off x="990390" y="124923"/>
              <a:ext cx="3664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제목을 입력해주세요</a:t>
              </a:r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DF5630F5-2E8C-4815-A438-0D38392F8E41}"/>
              </a:ext>
            </a:extLst>
          </p:cNvPr>
          <p:cNvSpPr/>
          <p:nvPr/>
        </p:nvSpPr>
        <p:spPr>
          <a:xfrm rot="16200000">
            <a:off x="3296126" y="-4308632"/>
            <a:ext cx="5599742" cy="16733522"/>
          </a:xfrm>
          <a:custGeom>
            <a:avLst/>
            <a:gdLst>
              <a:gd name="connsiteX0" fmla="*/ 5599741 w 5599742"/>
              <a:gd name="connsiteY0" fmla="*/ 12550144 h 16733522"/>
              <a:gd name="connsiteX1" fmla="*/ 5002104 w 5599742"/>
              <a:gd name="connsiteY1" fmla="*/ 13944603 h 16733522"/>
              <a:gd name="connsiteX2" fmla="*/ 5599741 w 5599742"/>
              <a:gd name="connsiteY2" fmla="*/ 15339063 h 16733522"/>
              <a:gd name="connsiteX3" fmla="*/ 5002104 w 5599742"/>
              <a:gd name="connsiteY3" fmla="*/ 16733522 h 16733522"/>
              <a:gd name="connsiteX4" fmla="*/ 0 w 5599742"/>
              <a:gd name="connsiteY4" fmla="*/ 16733522 h 16733522"/>
              <a:gd name="connsiteX5" fmla="*/ 0 w 5599742"/>
              <a:gd name="connsiteY5" fmla="*/ 13944603 h 16733522"/>
              <a:gd name="connsiteX6" fmla="*/ 0 w 5599742"/>
              <a:gd name="connsiteY6" fmla="*/ 11155684 h 16733522"/>
              <a:gd name="connsiteX7" fmla="*/ 5002104 w 5599742"/>
              <a:gd name="connsiteY7" fmla="*/ 11155684 h 16733522"/>
              <a:gd name="connsiteX8" fmla="*/ 5599741 w 5599742"/>
              <a:gd name="connsiteY8" fmla="*/ 9761223 h 16733522"/>
              <a:gd name="connsiteX9" fmla="*/ 5002104 w 5599742"/>
              <a:gd name="connsiteY9" fmla="*/ 11155682 h 16733522"/>
              <a:gd name="connsiteX10" fmla="*/ 0 w 5599742"/>
              <a:gd name="connsiteY10" fmla="*/ 11155682 h 16733522"/>
              <a:gd name="connsiteX11" fmla="*/ 0 w 5599742"/>
              <a:gd name="connsiteY11" fmla="*/ 8366763 h 16733522"/>
              <a:gd name="connsiteX12" fmla="*/ 5002104 w 5599742"/>
              <a:gd name="connsiteY12" fmla="*/ 8366763 h 16733522"/>
              <a:gd name="connsiteX13" fmla="*/ 5599741 w 5599742"/>
              <a:gd name="connsiteY13" fmla="*/ 6972304 h 16733522"/>
              <a:gd name="connsiteX14" fmla="*/ 5002104 w 5599742"/>
              <a:gd name="connsiteY14" fmla="*/ 8366762 h 16733522"/>
              <a:gd name="connsiteX15" fmla="*/ 0 w 5599742"/>
              <a:gd name="connsiteY15" fmla="*/ 8366762 h 16733522"/>
              <a:gd name="connsiteX16" fmla="*/ 0 w 5599742"/>
              <a:gd name="connsiteY16" fmla="*/ 5577844 h 16733522"/>
              <a:gd name="connsiteX17" fmla="*/ 5002104 w 5599742"/>
              <a:gd name="connsiteY17" fmla="*/ 5577844 h 16733522"/>
              <a:gd name="connsiteX18" fmla="*/ 5599741 w 5599742"/>
              <a:gd name="connsiteY18" fmla="*/ 4183382 h 16733522"/>
              <a:gd name="connsiteX19" fmla="*/ 5002104 w 5599742"/>
              <a:gd name="connsiteY19" fmla="*/ 5577841 h 16733522"/>
              <a:gd name="connsiteX20" fmla="*/ 0 w 5599742"/>
              <a:gd name="connsiteY20" fmla="*/ 5577841 h 16733522"/>
              <a:gd name="connsiteX21" fmla="*/ 0 w 5599742"/>
              <a:gd name="connsiteY21" fmla="*/ 2788922 h 16733522"/>
              <a:gd name="connsiteX22" fmla="*/ 5002104 w 5599742"/>
              <a:gd name="connsiteY22" fmla="*/ 2788922 h 16733522"/>
              <a:gd name="connsiteX23" fmla="*/ 5599742 w 5599742"/>
              <a:gd name="connsiteY23" fmla="*/ 1394460 h 16733522"/>
              <a:gd name="connsiteX24" fmla="*/ 5002105 w 5599742"/>
              <a:gd name="connsiteY24" fmla="*/ 2788919 h 16733522"/>
              <a:gd name="connsiteX25" fmla="*/ 1 w 5599742"/>
              <a:gd name="connsiteY25" fmla="*/ 2788919 h 16733522"/>
              <a:gd name="connsiteX26" fmla="*/ 1 w 5599742"/>
              <a:gd name="connsiteY26" fmla="*/ 0 h 16733522"/>
              <a:gd name="connsiteX27" fmla="*/ 5002105 w 5599742"/>
              <a:gd name="connsiteY27" fmla="*/ 0 h 167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99742" h="16733522">
                <a:moveTo>
                  <a:pt x="5599741" y="12550144"/>
                </a:moveTo>
                <a:lnTo>
                  <a:pt x="5002104" y="13944603"/>
                </a:lnTo>
                <a:lnTo>
                  <a:pt x="5599741" y="15339063"/>
                </a:lnTo>
                <a:lnTo>
                  <a:pt x="5002104" y="16733522"/>
                </a:lnTo>
                <a:lnTo>
                  <a:pt x="0" y="16733522"/>
                </a:lnTo>
                <a:lnTo>
                  <a:pt x="0" y="13944603"/>
                </a:lnTo>
                <a:lnTo>
                  <a:pt x="0" y="11155684"/>
                </a:lnTo>
                <a:lnTo>
                  <a:pt x="5002104" y="11155684"/>
                </a:lnTo>
                <a:close/>
                <a:moveTo>
                  <a:pt x="5599741" y="9761223"/>
                </a:moveTo>
                <a:lnTo>
                  <a:pt x="5002104" y="11155682"/>
                </a:lnTo>
                <a:lnTo>
                  <a:pt x="0" y="11155682"/>
                </a:lnTo>
                <a:lnTo>
                  <a:pt x="0" y="8366763"/>
                </a:lnTo>
                <a:lnTo>
                  <a:pt x="5002104" y="8366763"/>
                </a:lnTo>
                <a:close/>
                <a:moveTo>
                  <a:pt x="5599741" y="6972304"/>
                </a:moveTo>
                <a:lnTo>
                  <a:pt x="5002104" y="8366762"/>
                </a:lnTo>
                <a:lnTo>
                  <a:pt x="0" y="8366762"/>
                </a:lnTo>
                <a:lnTo>
                  <a:pt x="0" y="5577844"/>
                </a:lnTo>
                <a:lnTo>
                  <a:pt x="5002104" y="5577844"/>
                </a:lnTo>
                <a:close/>
                <a:moveTo>
                  <a:pt x="5599741" y="4183382"/>
                </a:moveTo>
                <a:lnTo>
                  <a:pt x="5002104" y="5577841"/>
                </a:lnTo>
                <a:lnTo>
                  <a:pt x="0" y="5577841"/>
                </a:lnTo>
                <a:lnTo>
                  <a:pt x="0" y="2788922"/>
                </a:lnTo>
                <a:lnTo>
                  <a:pt x="5002104" y="2788922"/>
                </a:lnTo>
                <a:close/>
                <a:moveTo>
                  <a:pt x="5599742" y="1394460"/>
                </a:moveTo>
                <a:lnTo>
                  <a:pt x="5002105" y="2788919"/>
                </a:lnTo>
                <a:lnTo>
                  <a:pt x="1" y="2788919"/>
                </a:lnTo>
                <a:lnTo>
                  <a:pt x="1" y="0"/>
                </a:lnTo>
                <a:lnTo>
                  <a:pt x="5002105" y="0"/>
                </a:lnTo>
                <a:close/>
              </a:path>
            </a:pathLst>
          </a:custGeom>
          <a:gradFill flip="none" rotWithShape="1">
            <a:gsLst>
              <a:gs pos="100000">
                <a:srgbClr val="F3C9DC"/>
              </a:gs>
              <a:gs pos="0">
                <a:srgbClr val="E5A8B6"/>
              </a:gs>
            </a:gsLst>
            <a:lin ang="16200000" scaled="1"/>
            <a:tileRect/>
          </a:gradFill>
          <a:ln>
            <a:noFill/>
          </a:ln>
          <a:effectLst>
            <a:outerShdw blurRad="127000" sx="101000" sy="101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B4EE150-4387-40DC-B929-73976A516A01}"/>
              </a:ext>
            </a:extLst>
          </p:cNvPr>
          <p:cNvGrpSpPr/>
          <p:nvPr/>
        </p:nvGrpSpPr>
        <p:grpSpPr>
          <a:xfrm>
            <a:off x="733990" y="1881353"/>
            <a:ext cx="2357248" cy="4180055"/>
            <a:chOff x="733990" y="1881353"/>
            <a:chExt cx="2357248" cy="418005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535BE03-F0B5-47C6-870B-38EAFBCF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372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3ACB380-EDE9-450A-B3C0-5291CE554951}"/>
                </a:ext>
              </a:extLst>
            </p:cNvPr>
            <p:cNvSpPr txBox="1"/>
            <p:nvPr/>
          </p:nvSpPr>
          <p:spPr>
            <a:xfrm flipH="1">
              <a:off x="733990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67F6A58-07D3-4727-A50D-0B843A751018}"/>
              </a:ext>
            </a:extLst>
          </p:cNvPr>
          <p:cNvGrpSpPr/>
          <p:nvPr/>
        </p:nvGrpSpPr>
        <p:grpSpPr>
          <a:xfrm>
            <a:off x="3476552" y="1881353"/>
            <a:ext cx="2357248" cy="4180055"/>
            <a:chOff x="3476552" y="1881353"/>
            <a:chExt cx="2357248" cy="418005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644DF62-8BDA-4ADD-BAD2-12C26300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29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7D7EBE-AE12-43A3-ACE2-3D337D45829C}"/>
                </a:ext>
              </a:extLst>
            </p:cNvPr>
            <p:cNvSpPr txBox="1"/>
            <p:nvPr/>
          </p:nvSpPr>
          <p:spPr>
            <a:xfrm flipH="1">
              <a:off x="3476552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</a:t>
              </a:r>
              <a:endPara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BB24DE-3B90-4D0E-A3D1-3E375DD02DC6}"/>
              </a:ext>
            </a:extLst>
          </p:cNvPr>
          <p:cNvGrpSpPr/>
          <p:nvPr/>
        </p:nvGrpSpPr>
        <p:grpSpPr>
          <a:xfrm>
            <a:off x="6311834" y="1881353"/>
            <a:ext cx="2357248" cy="4180055"/>
            <a:chOff x="6311834" y="1881353"/>
            <a:chExt cx="2357248" cy="418005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2004E24-4CF8-4A5C-BCA0-16B8595F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216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82601-9348-456F-999F-91F1D0EC2C80}"/>
                </a:ext>
              </a:extLst>
            </p:cNvPr>
            <p:cNvSpPr txBox="1"/>
            <p:nvPr/>
          </p:nvSpPr>
          <p:spPr>
            <a:xfrm flipH="1">
              <a:off x="6311834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97EFD08-7D38-4C38-8126-B7446BCA0D60}"/>
              </a:ext>
            </a:extLst>
          </p:cNvPr>
          <p:cNvGrpSpPr/>
          <p:nvPr/>
        </p:nvGrpSpPr>
        <p:grpSpPr>
          <a:xfrm>
            <a:off x="9100755" y="1881353"/>
            <a:ext cx="2357248" cy="4182253"/>
            <a:chOff x="9100755" y="1881353"/>
            <a:chExt cx="2357248" cy="4182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D01E21B-F69B-4AE6-9199-A1D2916F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3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59890E-1F1B-44E7-A5D5-F1106E782413}"/>
                </a:ext>
              </a:extLst>
            </p:cNvPr>
            <p:cNvSpPr txBox="1"/>
            <p:nvPr/>
          </p:nvSpPr>
          <p:spPr>
            <a:xfrm flipH="1">
              <a:off x="9100755" y="5140276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E19CB5-0628-4168-B689-7B52F23806B6}"/>
              </a:ext>
            </a:extLst>
          </p:cNvPr>
          <p:cNvGrpSpPr/>
          <p:nvPr/>
        </p:nvGrpSpPr>
        <p:grpSpPr>
          <a:xfrm>
            <a:off x="1652517" y="4109978"/>
            <a:ext cx="520194" cy="571244"/>
            <a:chOff x="4352225" y="4005672"/>
            <a:chExt cx="520194" cy="57124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F72692-A2AF-4E8F-8EF8-C8BF68C2577E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EEFAA7F1-9446-4C6C-B9BB-81DC209D5823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890B8C4-1500-4772-8011-FEC375AFCFE0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720C85D7-EDCE-46E9-8515-B6EEF74421A6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DF2CA754-B7C9-4823-A45D-1155B7214C28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E15E951-E844-42F3-B418-1949809D8537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3B7331EF-EB9F-4ED9-A5C0-8A8689A89D7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115302F-03C2-4A6F-8B77-683744D93071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A9242BAF-0A8B-4547-8502-313F30EAFAF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9C68A26B-06E5-4331-ABAA-77E4870C93CB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E824E8-94FC-4354-AEF6-FF86F6CAFB90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62E6087-161A-43C9-B042-B6312D515D42}"/>
              </a:ext>
            </a:extLst>
          </p:cNvPr>
          <p:cNvGrpSpPr/>
          <p:nvPr/>
        </p:nvGrpSpPr>
        <p:grpSpPr>
          <a:xfrm>
            <a:off x="4441442" y="4109978"/>
            <a:ext cx="520194" cy="571244"/>
            <a:chOff x="4352225" y="4005672"/>
            <a:chExt cx="520194" cy="57124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7465EDA-EB83-42FD-B90F-3E0900F56A51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C2F0EAB-8935-4288-969C-9AE5C60EF02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BD6E2FF5-0C79-44EA-85F7-E402524C35E9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3721EED3-B979-4486-8F69-D7B91FEC88D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8DE49867-84A3-4872-8F4B-1943A0B8BD77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BA2549-C6B3-43E0-8D9E-2FA24FD7F696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32B82AEC-7176-4377-9BC5-0A209F671B81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786476F-6A84-4FBF-9A02-FF7DBBAB6E2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A97EF704-2380-4376-9F41-2DEDDAA5BC4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B18146B2-C60F-41BC-B1C0-E60D39E66C51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40B427-A95B-4979-8F65-A1957F2DE34B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8F0FA6-D89D-4E3F-B541-77DABBDEE94D}"/>
              </a:ext>
            </a:extLst>
          </p:cNvPr>
          <p:cNvGrpSpPr/>
          <p:nvPr/>
        </p:nvGrpSpPr>
        <p:grpSpPr>
          <a:xfrm>
            <a:off x="7230361" y="4109978"/>
            <a:ext cx="520194" cy="571244"/>
            <a:chOff x="4352225" y="4005672"/>
            <a:chExt cx="520194" cy="571244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AB3D730-78A6-4639-B0B7-DF94085109AB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12B6F5C-31A5-4AF6-B1E1-A165E2CC362A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244F6BB-55ED-4698-9978-94197D45BF6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5045F01B-B3A0-4FE9-B749-B1F751FD41F2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7A5FDB82-969C-499F-994C-16AA60D0DF86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9AEDA5D-236A-42D6-8E33-21923715D1A8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D306F617-EAAB-499E-BE33-6B47E3B7995F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7BD725B-4544-4CFD-91FC-80C37DD21D98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05C0F518-8BBC-407E-BC4C-8932EF83507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600EA10E-A3BB-4622-9D85-80988218098C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E921A73-A0CC-4EDD-BEA8-9CF0276B84BC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B757540-50BD-4246-A659-1B462240451F}"/>
              </a:ext>
            </a:extLst>
          </p:cNvPr>
          <p:cNvGrpSpPr/>
          <p:nvPr/>
        </p:nvGrpSpPr>
        <p:grpSpPr>
          <a:xfrm>
            <a:off x="10019288" y="4109978"/>
            <a:ext cx="520194" cy="571244"/>
            <a:chOff x="4352225" y="4005672"/>
            <a:chExt cx="520194" cy="57124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577F7FC-3E1C-40B8-8BE8-C59E24BD1884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AE023FCB-115E-4B85-9AD6-71C53D29F5DE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5A608141-1101-458E-83D2-B914E28D677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C6DB2F1F-AF5B-4E5A-B378-A825A97B798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15B14AA9-793D-4637-8B91-E37F52ECFE23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FB0B8A6-29A8-43CE-9CE5-E07F67DF9653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E7D08EE9-4F11-49ED-9608-761B31C334B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830A1CB6-56D4-4780-AE56-95BA3F182FE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D519BE23-84AD-4035-94AC-4B297FE40291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9A5E8A44-EB63-442A-8E70-5FA612834485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2A070CB-6426-4968-B304-FFB4AB0852F8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35" name="그림 134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08BE967-6481-402A-805C-F1E57BFFF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7876" y="3951259"/>
            <a:ext cx="1397186" cy="9284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8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rgbClr val="A67C97"/>
          </a:fgClr>
          <a:bgClr>
            <a:srgbClr val="A9819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A0BFEF-284F-4DB9-BD82-0C990D4FF00A}"/>
              </a:ext>
            </a:extLst>
          </p:cNvPr>
          <p:cNvGrpSpPr/>
          <p:nvPr/>
        </p:nvGrpSpPr>
        <p:grpSpPr>
          <a:xfrm>
            <a:off x="0" y="0"/>
            <a:ext cx="12192953" cy="960120"/>
            <a:chOff x="0" y="0"/>
            <a:chExt cx="12192953" cy="9601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9518A5-5A31-4A82-80D0-D6D9396F5AEF}"/>
                </a:ext>
              </a:extLst>
            </p:cNvPr>
            <p:cNvSpPr/>
            <p:nvPr/>
          </p:nvSpPr>
          <p:spPr>
            <a:xfrm>
              <a:off x="0" y="0"/>
              <a:ext cx="12192000" cy="960120"/>
            </a:xfrm>
            <a:prstGeom prst="rect">
              <a:avLst/>
            </a:prstGeom>
            <a:pattFill prst="dkHorz">
              <a:fgClr>
                <a:srgbClr val="DA82AA"/>
              </a:fgClr>
              <a:bgClr>
                <a:srgbClr val="D6748B"/>
              </a:bgClr>
            </a:pattFill>
            <a:ln>
              <a:solidFill>
                <a:srgbClr val="A37893"/>
              </a:solidFill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32F2D99-838E-438F-8909-1CC991BC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0280" y="39559"/>
              <a:ext cx="2332673" cy="86903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2C92F0-F7BD-467B-8415-D676B45B5403}"/>
                </a:ext>
              </a:extLst>
            </p:cNvPr>
            <p:cNvSpPr txBox="1"/>
            <p:nvPr/>
          </p:nvSpPr>
          <p:spPr>
            <a:xfrm>
              <a:off x="289560" y="131084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0428A7-8E18-41BA-881C-F8618310FFDF}"/>
                </a:ext>
              </a:extLst>
            </p:cNvPr>
            <p:cNvSpPr txBox="1"/>
            <p:nvPr/>
          </p:nvSpPr>
          <p:spPr>
            <a:xfrm>
              <a:off x="990390" y="124923"/>
              <a:ext cx="3664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제목을 입력해주세요</a:t>
              </a:r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DF5630F5-2E8C-4815-A438-0D38392F8E41}"/>
              </a:ext>
            </a:extLst>
          </p:cNvPr>
          <p:cNvSpPr/>
          <p:nvPr/>
        </p:nvSpPr>
        <p:spPr>
          <a:xfrm rot="16200000">
            <a:off x="3296126" y="-4308632"/>
            <a:ext cx="5599742" cy="16733522"/>
          </a:xfrm>
          <a:custGeom>
            <a:avLst/>
            <a:gdLst>
              <a:gd name="connsiteX0" fmla="*/ 5599741 w 5599742"/>
              <a:gd name="connsiteY0" fmla="*/ 12550144 h 16733522"/>
              <a:gd name="connsiteX1" fmla="*/ 5002104 w 5599742"/>
              <a:gd name="connsiteY1" fmla="*/ 13944603 h 16733522"/>
              <a:gd name="connsiteX2" fmla="*/ 5599741 w 5599742"/>
              <a:gd name="connsiteY2" fmla="*/ 15339063 h 16733522"/>
              <a:gd name="connsiteX3" fmla="*/ 5002104 w 5599742"/>
              <a:gd name="connsiteY3" fmla="*/ 16733522 h 16733522"/>
              <a:gd name="connsiteX4" fmla="*/ 0 w 5599742"/>
              <a:gd name="connsiteY4" fmla="*/ 16733522 h 16733522"/>
              <a:gd name="connsiteX5" fmla="*/ 0 w 5599742"/>
              <a:gd name="connsiteY5" fmla="*/ 13944603 h 16733522"/>
              <a:gd name="connsiteX6" fmla="*/ 0 w 5599742"/>
              <a:gd name="connsiteY6" fmla="*/ 11155684 h 16733522"/>
              <a:gd name="connsiteX7" fmla="*/ 5002104 w 5599742"/>
              <a:gd name="connsiteY7" fmla="*/ 11155684 h 16733522"/>
              <a:gd name="connsiteX8" fmla="*/ 5599741 w 5599742"/>
              <a:gd name="connsiteY8" fmla="*/ 9761223 h 16733522"/>
              <a:gd name="connsiteX9" fmla="*/ 5002104 w 5599742"/>
              <a:gd name="connsiteY9" fmla="*/ 11155682 h 16733522"/>
              <a:gd name="connsiteX10" fmla="*/ 0 w 5599742"/>
              <a:gd name="connsiteY10" fmla="*/ 11155682 h 16733522"/>
              <a:gd name="connsiteX11" fmla="*/ 0 w 5599742"/>
              <a:gd name="connsiteY11" fmla="*/ 8366763 h 16733522"/>
              <a:gd name="connsiteX12" fmla="*/ 5002104 w 5599742"/>
              <a:gd name="connsiteY12" fmla="*/ 8366763 h 16733522"/>
              <a:gd name="connsiteX13" fmla="*/ 5599741 w 5599742"/>
              <a:gd name="connsiteY13" fmla="*/ 6972304 h 16733522"/>
              <a:gd name="connsiteX14" fmla="*/ 5002104 w 5599742"/>
              <a:gd name="connsiteY14" fmla="*/ 8366762 h 16733522"/>
              <a:gd name="connsiteX15" fmla="*/ 0 w 5599742"/>
              <a:gd name="connsiteY15" fmla="*/ 8366762 h 16733522"/>
              <a:gd name="connsiteX16" fmla="*/ 0 w 5599742"/>
              <a:gd name="connsiteY16" fmla="*/ 5577844 h 16733522"/>
              <a:gd name="connsiteX17" fmla="*/ 5002104 w 5599742"/>
              <a:gd name="connsiteY17" fmla="*/ 5577844 h 16733522"/>
              <a:gd name="connsiteX18" fmla="*/ 5599741 w 5599742"/>
              <a:gd name="connsiteY18" fmla="*/ 4183382 h 16733522"/>
              <a:gd name="connsiteX19" fmla="*/ 5002104 w 5599742"/>
              <a:gd name="connsiteY19" fmla="*/ 5577841 h 16733522"/>
              <a:gd name="connsiteX20" fmla="*/ 0 w 5599742"/>
              <a:gd name="connsiteY20" fmla="*/ 5577841 h 16733522"/>
              <a:gd name="connsiteX21" fmla="*/ 0 w 5599742"/>
              <a:gd name="connsiteY21" fmla="*/ 2788922 h 16733522"/>
              <a:gd name="connsiteX22" fmla="*/ 5002104 w 5599742"/>
              <a:gd name="connsiteY22" fmla="*/ 2788922 h 16733522"/>
              <a:gd name="connsiteX23" fmla="*/ 5599742 w 5599742"/>
              <a:gd name="connsiteY23" fmla="*/ 1394460 h 16733522"/>
              <a:gd name="connsiteX24" fmla="*/ 5002105 w 5599742"/>
              <a:gd name="connsiteY24" fmla="*/ 2788919 h 16733522"/>
              <a:gd name="connsiteX25" fmla="*/ 1 w 5599742"/>
              <a:gd name="connsiteY25" fmla="*/ 2788919 h 16733522"/>
              <a:gd name="connsiteX26" fmla="*/ 1 w 5599742"/>
              <a:gd name="connsiteY26" fmla="*/ 0 h 16733522"/>
              <a:gd name="connsiteX27" fmla="*/ 5002105 w 5599742"/>
              <a:gd name="connsiteY27" fmla="*/ 0 h 167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99742" h="16733522">
                <a:moveTo>
                  <a:pt x="5599741" y="12550144"/>
                </a:moveTo>
                <a:lnTo>
                  <a:pt x="5002104" y="13944603"/>
                </a:lnTo>
                <a:lnTo>
                  <a:pt x="5599741" y="15339063"/>
                </a:lnTo>
                <a:lnTo>
                  <a:pt x="5002104" y="16733522"/>
                </a:lnTo>
                <a:lnTo>
                  <a:pt x="0" y="16733522"/>
                </a:lnTo>
                <a:lnTo>
                  <a:pt x="0" y="13944603"/>
                </a:lnTo>
                <a:lnTo>
                  <a:pt x="0" y="11155684"/>
                </a:lnTo>
                <a:lnTo>
                  <a:pt x="5002104" y="11155684"/>
                </a:lnTo>
                <a:close/>
                <a:moveTo>
                  <a:pt x="5599741" y="9761223"/>
                </a:moveTo>
                <a:lnTo>
                  <a:pt x="5002104" y="11155682"/>
                </a:lnTo>
                <a:lnTo>
                  <a:pt x="0" y="11155682"/>
                </a:lnTo>
                <a:lnTo>
                  <a:pt x="0" y="8366763"/>
                </a:lnTo>
                <a:lnTo>
                  <a:pt x="5002104" y="8366763"/>
                </a:lnTo>
                <a:close/>
                <a:moveTo>
                  <a:pt x="5599741" y="6972304"/>
                </a:moveTo>
                <a:lnTo>
                  <a:pt x="5002104" y="8366762"/>
                </a:lnTo>
                <a:lnTo>
                  <a:pt x="0" y="8366762"/>
                </a:lnTo>
                <a:lnTo>
                  <a:pt x="0" y="5577844"/>
                </a:lnTo>
                <a:lnTo>
                  <a:pt x="5002104" y="5577844"/>
                </a:lnTo>
                <a:close/>
                <a:moveTo>
                  <a:pt x="5599741" y="4183382"/>
                </a:moveTo>
                <a:lnTo>
                  <a:pt x="5002104" y="5577841"/>
                </a:lnTo>
                <a:lnTo>
                  <a:pt x="0" y="5577841"/>
                </a:lnTo>
                <a:lnTo>
                  <a:pt x="0" y="2788922"/>
                </a:lnTo>
                <a:lnTo>
                  <a:pt x="5002104" y="2788922"/>
                </a:lnTo>
                <a:close/>
                <a:moveTo>
                  <a:pt x="5599742" y="1394460"/>
                </a:moveTo>
                <a:lnTo>
                  <a:pt x="5002105" y="2788919"/>
                </a:lnTo>
                <a:lnTo>
                  <a:pt x="1" y="2788919"/>
                </a:lnTo>
                <a:lnTo>
                  <a:pt x="1" y="0"/>
                </a:lnTo>
                <a:lnTo>
                  <a:pt x="5002105" y="0"/>
                </a:lnTo>
                <a:close/>
              </a:path>
            </a:pathLst>
          </a:custGeom>
          <a:gradFill flip="none" rotWithShape="1">
            <a:gsLst>
              <a:gs pos="100000">
                <a:srgbClr val="F3C9DC"/>
              </a:gs>
              <a:gs pos="0">
                <a:srgbClr val="E5A8B6"/>
              </a:gs>
            </a:gsLst>
            <a:lin ang="16200000" scaled="1"/>
            <a:tileRect/>
          </a:gradFill>
          <a:ln>
            <a:noFill/>
          </a:ln>
          <a:effectLst>
            <a:outerShdw blurRad="127000" sx="101000" sy="101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B4EE150-4387-40DC-B929-73976A516A01}"/>
              </a:ext>
            </a:extLst>
          </p:cNvPr>
          <p:cNvGrpSpPr/>
          <p:nvPr/>
        </p:nvGrpSpPr>
        <p:grpSpPr>
          <a:xfrm>
            <a:off x="733990" y="1881353"/>
            <a:ext cx="2357248" cy="4180055"/>
            <a:chOff x="733990" y="1881353"/>
            <a:chExt cx="2357248" cy="418005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535BE03-F0B5-47C6-870B-38EAFBCF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372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3ACB380-EDE9-450A-B3C0-5291CE554951}"/>
                </a:ext>
              </a:extLst>
            </p:cNvPr>
            <p:cNvSpPr txBox="1"/>
            <p:nvPr/>
          </p:nvSpPr>
          <p:spPr>
            <a:xfrm flipH="1">
              <a:off x="733990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67F6A58-07D3-4727-A50D-0B843A751018}"/>
              </a:ext>
            </a:extLst>
          </p:cNvPr>
          <p:cNvGrpSpPr/>
          <p:nvPr/>
        </p:nvGrpSpPr>
        <p:grpSpPr>
          <a:xfrm>
            <a:off x="3476552" y="1881353"/>
            <a:ext cx="2357248" cy="4180055"/>
            <a:chOff x="3476552" y="1881353"/>
            <a:chExt cx="2357248" cy="418005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644DF62-8BDA-4ADD-BAD2-12C26300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29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7D7EBE-AE12-43A3-ACE2-3D337D45829C}"/>
                </a:ext>
              </a:extLst>
            </p:cNvPr>
            <p:cNvSpPr txBox="1"/>
            <p:nvPr/>
          </p:nvSpPr>
          <p:spPr>
            <a:xfrm flipH="1">
              <a:off x="3476552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</a:t>
              </a:r>
              <a:endPara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BB24DE-3B90-4D0E-A3D1-3E375DD02DC6}"/>
              </a:ext>
            </a:extLst>
          </p:cNvPr>
          <p:cNvGrpSpPr/>
          <p:nvPr/>
        </p:nvGrpSpPr>
        <p:grpSpPr>
          <a:xfrm>
            <a:off x="6311834" y="1881353"/>
            <a:ext cx="2357248" cy="4180055"/>
            <a:chOff x="6311834" y="1881353"/>
            <a:chExt cx="2357248" cy="418005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2004E24-4CF8-4A5C-BCA0-16B8595F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216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82601-9348-456F-999F-91F1D0EC2C80}"/>
                </a:ext>
              </a:extLst>
            </p:cNvPr>
            <p:cNvSpPr txBox="1"/>
            <p:nvPr/>
          </p:nvSpPr>
          <p:spPr>
            <a:xfrm flipH="1">
              <a:off x="6311834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97EFD08-7D38-4C38-8126-B7446BCA0D60}"/>
              </a:ext>
            </a:extLst>
          </p:cNvPr>
          <p:cNvGrpSpPr/>
          <p:nvPr/>
        </p:nvGrpSpPr>
        <p:grpSpPr>
          <a:xfrm>
            <a:off x="9100755" y="1881353"/>
            <a:ext cx="2357248" cy="4182253"/>
            <a:chOff x="9100755" y="1881353"/>
            <a:chExt cx="2357248" cy="4182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D01E21B-F69B-4AE6-9199-A1D2916F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3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59890E-1F1B-44E7-A5D5-F1106E782413}"/>
                </a:ext>
              </a:extLst>
            </p:cNvPr>
            <p:cNvSpPr txBox="1"/>
            <p:nvPr/>
          </p:nvSpPr>
          <p:spPr>
            <a:xfrm flipH="1">
              <a:off x="9100755" y="5140276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E19CB5-0628-4168-B689-7B52F23806B6}"/>
              </a:ext>
            </a:extLst>
          </p:cNvPr>
          <p:cNvGrpSpPr/>
          <p:nvPr/>
        </p:nvGrpSpPr>
        <p:grpSpPr>
          <a:xfrm>
            <a:off x="1652517" y="4109978"/>
            <a:ext cx="520194" cy="571244"/>
            <a:chOff x="4352225" y="4005672"/>
            <a:chExt cx="520194" cy="57124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F72692-A2AF-4E8F-8EF8-C8BF68C2577E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EEFAA7F1-9446-4C6C-B9BB-81DC209D5823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890B8C4-1500-4772-8011-FEC375AFCFE0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720C85D7-EDCE-46E9-8515-B6EEF74421A6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DF2CA754-B7C9-4823-A45D-1155B7214C28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E15E951-E844-42F3-B418-1949809D8537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3B7331EF-EB9F-4ED9-A5C0-8A8689A89D7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115302F-03C2-4A6F-8B77-683744D93071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A9242BAF-0A8B-4547-8502-313F30EAFAF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9C68A26B-06E5-4331-ABAA-77E4870C93CB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E824E8-94FC-4354-AEF6-FF86F6CAFB90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62E6087-161A-43C9-B042-B6312D515D42}"/>
              </a:ext>
            </a:extLst>
          </p:cNvPr>
          <p:cNvGrpSpPr/>
          <p:nvPr/>
        </p:nvGrpSpPr>
        <p:grpSpPr>
          <a:xfrm>
            <a:off x="4441442" y="4109978"/>
            <a:ext cx="520194" cy="571244"/>
            <a:chOff x="4352225" y="4005672"/>
            <a:chExt cx="520194" cy="57124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7465EDA-EB83-42FD-B90F-3E0900F56A51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C2F0EAB-8935-4288-969C-9AE5C60EF02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BD6E2FF5-0C79-44EA-85F7-E402524C35E9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3721EED3-B979-4486-8F69-D7B91FEC88D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8DE49867-84A3-4872-8F4B-1943A0B8BD77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BA2549-C6B3-43E0-8D9E-2FA24FD7F696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32B82AEC-7176-4377-9BC5-0A209F671B81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786476F-6A84-4FBF-9A02-FF7DBBAB6E2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A97EF704-2380-4376-9F41-2DEDDAA5BC4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B18146B2-C60F-41BC-B1C0-E60D39E66C51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40B427-A95B-4979-8F65-A1957F2DE34B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8F0FA6-D89D-4E3F-B541-77DABBDEE94D}"/>
              </a:ext>
            </a:extLst>
          </p:cNvPr>
          <p:cNvGrpSpPr/>
          <p:nvPr/>
        </p:nvGrpSpPr>
        <p:grpSpPr>
          <a:xfrm>
            <a:off x="7230361" y="4109978"/>
            <a:ext cx="520194" cy="571244"/>
            <a:chOff x="4352225" y="4005672"/>
            <a:chExt cx="520194" cy="571244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AB3D730-78A6-4639-B0B7-DF94085109AB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12B6F5C-31A5-4AF6-B1E1-A165E2CC362A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244F6BB-55ED-4698-9978-94197D45BF6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5045F01B-B3A0-4FE9-B749-B1F751FD41F2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7A5FDB82-969C-499F-994C-16AA60D0DF86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9AEDA5D-236A-42D6-8E33-21923715D1A8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D306F617-EAAB-499E-BE33-6B47E3B7995F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7BD725B-4544-4CFD-91FC-80C37DD21D98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05C0F518-8BBC-407E-BC4C-8932EF83507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600EA10E-A3BB-4622-9D85-80988218098C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E921A73-A0CC-4EDD-BEA8-9CF0276B84BC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B757540-50BD-4246-A659-1B462240451F}"/>
              </a:ext>
            </a:extLst>
          </p:cNvPr>
          <p:cNvGrpSpPr/>
          <p:nvPr/>
        </p:nvGrpSpPr>
        <p:grpSpPr>
          <a:xfrm>
            <a:off x="10019288" y="4109978"/>
            <a:ext cx="520194" cy="571244"/>
            <a:chOff x="4352225" y="4005672"/>
            <a:chExt cx="520194" cy="57124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577F7FC-3E1C-40B8-8BE8-C59E24BD1884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AE023FCB-115E-4B85-9AD6-71C53D29F5DE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5A608141-1101-458E-83D2-B914E28D677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C6DB2F1F-AF5B-4E5A-B378-A825A97B798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15B14AA9-793D-4637-8B91-E37F52ECFE23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FB0B8A6-29A8-43CE-9CE5-E07F67DF9653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E7D08EE9-4F11-49ED-9608-761B31C334B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830A1CB6-56D4-4780-AE56-95BA3F182FE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D519BE23-84AD-4035-94AC-4B297FE40291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9A5E8A44-EB63-442A-8E70-5FA612834485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2A070CB-6426-4968-B304-FFB4AB0852F8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35" name="그림 134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08BE967-6481-402A-805C-F1E57BFFF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24" y="3951259"/>
            <a:ext cx="1397186" cy="9284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87F6A968-85BF-420E-9645-2728A88F0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3" y="2368083"/>
            <a:ext cx="806820" cy="8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6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rgbClr val="A67C97"/>
          </a:fgClr>
          <a:bgClr>
            <a:srgbClr val="A9819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A0BFEF-284F-4DB9-BD82-0C990D4FF00A}"/>
              </a:ext>
            </a:extLst>
          </p:cNvPr>
          <p:cNvGrpSpPr/>
          <p:nvPr/>
        </p:nvGrpSpPr>
        <p:grpSpPr>
          <a:xfrm>
            <a:off x="0" y="0"/>
            <a:ext cx="12192953" cy="960120"/>
            <a:chOff x="0" y="0"/>
            <a:chExt cx="12192953" cy="9601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9518A5-5A31-4A82-80D0-D6D9396F5AEF}"/>
                </a:ext>
              </a:extLst>
            </p:cNvPr>
            <p:cNvSpPr/>
            <p:nvPr/>
          </p:nvSpPr>
          <p:spPr>
            <a:xfrm>
              <a:off x="0" y="0"/>
              <a:ext cx="12192000" cy="960120"/>
            </a:xfrm>
            <a:prstGeom prst="rect">
              <a:avLst/>
            </a:prstGeom>
            <a:pattFill prst="dkHorz">
              <a:fgClr>
                <a:srgbClr val="DA82AA"/>
              </a:fgClr>
              <a:bgClr>
                <a:srgbClr val="D6748B"/>
              </a:bgClr>
            </a:pattFill>
            <a:ln>
              <a:solidFill>
                <a:srgbClr val="A37893"/>
              </a:solidFill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32F2D99-838E-438F-8909-1CC991BC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0280" y="39559"/>
              <a:ext cx="2332673" cy="86903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2C92F0-F7BD-467B-8415-D676B45B5403}"/>
                </a:ext>
              </a:extLst>
            </p:cNvPr>
            <p:cNvSpPr txBox="1"/>
            <p:nvPr/>
          </p:nvSpPr>
          <p:spPr>
            <a:xfrm>
              <a:off x="289560" y="131084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0428A7-8E18-41BA-881C-F8618310FFDF}"/>
                </a:ext>
              </a:extLst>
            </p:cNvPr>
            <p:cNvSpPr txBox="1"/>
            <p:nvPr/>
          </p:nvSpPr>
          <p:spPr>
            <a:xfrm>
              <a:off x="990390" y="124923"/>
              <a:ext cx="3664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제목을 입력해주세요</a:t>
              </a:r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DF5630F5-2E8C-4815-A438-0D38392F8E41}"/>
              </a:ext>
            </a:extLst>
          </p:cNvPr>
          <p:cNvSpPr/>
          <p:nvPr/>
        </p:nvSpPr>
        <p:spPr>
          <a:xfrm rot="16200000">
            <a:off x="3296126" y="-4308632"/>
            <a:ext cx="5599742" cy="16733522"/>
          </a:xfrm>
          <a:custGeom>
            <a:avLst/>
            <a:gdLst>
              <a:gd name="connsiteX0" fmla="*/ 5599741 w 5599742"/>
              <a:gd name="connsiteY0" fmla="*/ 12550144 h 16733522"/>
              <a:gd name="connsiteX1" fmla="*/ 5002104 w 5599742"/>
              <a:gd name="connsiteY1" fmla="*/ 13944603 h 16733522"/>
              <a:gd name="connsiteX2" fmla="*/ 5599741 w 5599742"/>
              <a:gd name="connsiteY2" fmla="*/ 15339063 h 16733522"/>
              <a:gd name="connsiteX3" fmla="*/ 5002104 w 5599742"/>
              <a:gd name="connsiteY3" fmla="*/ 16733522 h 16733522"/>
              <a:gd name="connsiteX4" fmla="*/ 0 w 5599742"/>
              <a:gd name="connsiteY4" fmla="*/ 16733522 h 16733522"/>
              <a:gd name="connsiteX5" fmla="*/ 0 w 5599742"/>
              <a:gd name="connsiteY5" fmla="*/ 13944603 h 16733522"/>
              <a:gd name="connsiteX6" fmla="*/ 0 w 5599742"/>
              <a:gd name="connsiteY6" fmla="*/ 11155684 h 16733522"/>
              <a:gd name="connsiteX7" fmla="*/ 5002104 w 5599742"/>
              <a:gd name="connsiteY7" fmla="*/ 11155684 h 16733522"/>
              <a:gd name="connsiteX8" fmla="*/ 5599741 w 5599742"/>
              <a:gd name="connsiteY8" fmla="*/ 9761223 h 16733522"/>
              <a:gd name="connsiteX9" fmla="*/ 5002104 w 5599742"/>
              <a:gd name="connsiteY9" fmla="*/ 11155682 h 16733522"/>
              <a:gd name="connsiteX10" fmla="*/ 0 w 5599742"/>
              <a:gd name="connsiteY10" fmla="*/ 11155682 h 16733522"/>
              <a:gd name="connsiteX11" fmla="*/ 0 w 5599742"/>
              <a:gd name="connsiteY11" fmla="*/ 8366763 h 16733522"/>
              <a:gd name="connsiteX12" fmla="*/ 5002104 w 5599742"/>
              <a:gd name="connsiteY12" fmla="*/ 8366763 h 16733522"/>
              <a:gd name="connsiteX13" fmla="*/ 5599741 w 5599742"/>
              <a:gd name="connsiteY13" fmla="*/ 6972304 h 16733522"/>
              <a:gd name="connsiteX14" fmla="*/ 5002104 w 5599742"/>
              <a:gd name="connsiteY14" fmla="*/ 8366762 h 16733522"/>
              <a:gd name="connsiteX15" fmla="*/ 0 w 5599742"/>
              <a:gd name="connsiteY15" fmla="*/ 8366762 h 16733522"/>
              <a:gd name="connsiteX16" fmla="*/ 0 w 5599742"/>
              <a:gd name="connsiteY16" fmla="*/ 5577844 h 16733522"/>
              <a:gd name="connsiteX17" fmla="*/ 5002104 w 5599742"/>
              <a:gd name="connsiteY17" fmla="*/ 5577844 h 16733522"/>
              <a:gd name="connsiteX18" fmla="*/ 5599741 w 5599742"/>
              <a:gd name="connsiteY18" fmla="*/ 4183382 h 16733522"/>
              <a:gd name="connsiteX19" fmla="*/ 5002104 w 5599742"/>
              <a:gd name="connsiteY19" fmla="*/ 5577841 h 16733522"/>
              <a:gd name="connsiteX20" fmla="*/ 0 w 5599742"/>
              <a:gd name="connsiteY20" fmla="*/ 5577841 h 16733522"/>
              <a:gd name="connsiteX21" fmla="*/ 0 w 5599742"/>
              <a:gd name="connsiteY21" fmla="*/ 2788922 h 16733522"/>
              <a:gd name="connsiteX22" fmla="*/ 5002104 w 5599742"/>
              <a:gd name="connsiteY22" fmla="*/ 2788922 h 16733522"/>
              <a:gd name="connsiteX23" fmla="*/ 5599742 w 5599742"/>
              <a:gd name="connsiteY23" fmla="*/ 1394460 h 16733522"/>
              <a:gd name="connsiteX24" fmla="*/ 5002105 w 5599742"/>
              <a:gd name="connsiteY24" fmla="*/ 2788919 h 16733522"/>
              <a:gd name="connsiteX25" fmla="*/ 1 w 5599742"/>
              <a:gd name="connsiteY25" fmla="*/ 2788919 h 16733522"/>
              <a:gd name="connsiteX26" fmla="*/ 1 w 5599742"/>
              <a:gd name="connsiteY26" fmla="*/ 0 h 16733522"/>
              <a:gd name="connsiteX27" fmla="*/ 5002105 w 5599742"/>
              <a:gd name="connsiteY27" fmla="*/ 0 h 167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99742" h="16733522">
                <a:moveTo>
                  <a:pt x="5599741" y="12550144"/>
                </a:moveTo>
                <a:lnTo>
                  <a:pt x="5002104" y="13944603"/>
                </a:lnTo>
                <a:lnTo>
                  <a:pt x="5599741" y="15339063"/>
                </a:lnTo>
                <a:lnTo>
                  <a:pt x="5002104" y="16733522"/>
                </a:lnTo>
                <a:lnTo>
                  <a:pt x="0" y="16733522"/>
                </a:lnTo>
                <a:lnTo>
                  <a:pt x="0" y="13944603"/>
                </a:lnTo>
                <a:lnTo>
                  <a:pt x="0" y="11155684"/>
                </a:lnTo>
                <a:lnTo>
                  <a:pt x="5002104" y="11155684"/>
                </a:lnTo>
                <a:close/>
                <a:moveTo>
                  <a:pt x="5599741" y="9761223"/>
                </a:moveTo>
                <a:lnTo>
                  <a:pt x="5002104" y="11155682"/>
                </a:lnTo>
                <a:lnTo>
                  <a:pt x="0" y="11155682"/>
                </a:lnTo>
                <a:lnTo>
                  <a:pt x="0" y="8366763"/>
                </a:lnTo>
                <a:lnTo>
                  <a:pt x="5002104" y="8366763"/>
                </a:lnTo>
                <a:close/>
                <a:moveTo>
                  <a:pt x="5599741" y="6972304"/>
                </a:moveTo>
                <a:lnTo>
                  <a:pt x="5002104" y="8366762"/>
                </a:lnTo>
                <a:lnTo>
                  <a:pt x="0" y="8366762"/>
                </a:lnTo>
                <a:lnTo>
                  <a:pt x="0" y="5577844"/>
                </a:lnTo>
                <a:lnTo>
                  <a:pt x="5002104" y="5577844"/>
                </a:lnTo>
                <a:close/>
                <a:moveTo>
                  <a:pt x="5599741" y="4183382"/>
                </a:moveTo>
                <a:lnTo>
                  <a:pt x="5002104" y="5577841"/>
                </a:lnTo>
                <a:lnTo>
                  <a:pt x="0" y="5577841"/>
                </a:lnTo>
                <a:lnTo>
                  <a:pt x="0" y="2788922"/>
                </a:lnTo>
                <a:lnTo>
                  <a:pt x="5002104" y="2788922"/>
                </a:lnTo>
                <a:close/>
                <a:moveTo>
                  <a:pt x="5599742" y="1394460"/>
                </a:moveTo>
                <a:lnTo>
                  <a:pt x="5002105" y="2788919"/>
                </a:lnTo>
                <a:lnTo>
                  <a:pt x="1" y="2788919"/>
                </a:lnTo>
                <a:lnTo>
                  <a:pt x="1" y="0"/>
                </a:lnTo>
                <a:lnTo>
                  <a:pt x="5002105" y="0"/>
                </a:lnTo>
                <a:close/>
              </a:path>
            </a:pathLst>
          </a:custGeom>
          <a:gradFill flip="none" rotWithShape="1">
            <a:gsLst>
              <a:gs pos="100000">
                <a:srgbClr val="F3C9DC"/>
              </a:gs>
              <a:gs pos="0">
                <a:srgbClr val="E5A8B6"/>
              </a:gs>
            </a:gsLst>
            <a:lin ang="16200000" scaled="1"/>
            <a:tileRect/>
          </a:gradFill>
          <a:ln>
            <a:noFill/>
          </a:ln>
          <a:effectLst>
            <a:outerShdw blurRad="127000" sx="101000" sy="101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B4EE150-4387-40DC-B929-73976A516A01}"/>
              </a:ext>
            </a:extLst>
          </p:cNvPr>
          <p:cNvGrpSpPr/>
          <p:nvPr/>
        </p:nvGrpSpPr>
        <p:grpSpPr>
          <a:xfrm>
            <a:off x="733990" y="1881353"/>
            <a:ext cx="2357248" cy="4180055"/>
            <a:chOff x="733990" y="1881353"/>
            <a:chExt cx="2357248" cy="418005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535BE03-F0B5-47C6-870B-38EAFBCF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372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3ACB380-EDE9-450A-B3C0-5291CE554951}"/>
                </a:ext>
              </a:extLst>
            </p:cNvPr>
            <p:cNvSpPr txBox="1"/>
            <p:nvPr/>
          </p:nvSpPr>
          <p:spPr>
            <a:xfrm flipH="1">
              <a:off x="733990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67F6A58-07D3-4727-A50D-0B843A751018}"/>
              </a:ext>
            </a:extLst>
          </p:cNvPr>
          <p:cNvGrpSpPr/>
          <p:nvPr/>
        </p:nvGrpSpPr>
        <p:grpSpPr>
          <a:xfrm>
            <a:off x="3476552" y="1881353"/>
            <a:ext cx="2357248" cy="4180055"/>
            <a:chOff x="3476552" y="1881353"/>
            <a:chExt cx="2357248" cy="418005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644DF62-8BDA-4ADD-BAD2-12C26300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29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7D7EBE-AE12-43A3-ACE2-3D337D45829C}"/>
                </a:ext>
              </a:extLst>
            </p:cNvPr>
            <p:cNvSpPr txBox="1"/>
            <p:nvPr/>
          </p:nvSpPr>
          <p:spPr>
            <a:xfrm flipH="1">
              <a:off x="3476552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</a:t>
              </a:r>
              <a:endPara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BB24DE-3B90-4D0E-A3D1-3E375DD02DC6}"/>
              </a:ext>
            </a:extLst>
          </p:cNvPr>
          <p:cNvGrpSpPr/>
          <p:nvPr/>
        </p:nvGrpSpPr>
        <p:grpSpPr>
          <a:xfrm>
            <a:off x="6311834" y="1881353"/>
            <a:ext cx="2357248" cy="4180055"/>
            <a:chOff x="6311834" y="1881353"/>
            <a:chExt cx="2357248" cy="418005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2004E24-4CF8-4A5C-BCA0-16B8595F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216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82601-9348-456F-999F-91F1D0EC2C80}"/>
                </a:ext>
              </a:extLst>
            </p:cNvPr>
            <p:cNvSpPr txBox="1"/>
            <p:nvPr/>
          </p:nvSpPr>
          <p:spPr>
            <a:xfrm flipH="1">
              <a:off x="6311834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97EFD08-7D38-4C38-8126-B7446BCA0D60}"/>
              </a:ext>
            </a:extLst>
          </p:cNvPr>
          <p:cNvGrpSpPr/>
          <p:nvPr/>
        </p:nvGrpSpPr>
        <p:grpSpPr>
          <a:xfrm>
            <a:off x="9100755" y="1881353"/>
            <a:ext cx="2357248" cy="4182253"/>
            <a:chOff x="9100755" y="1881353"/>
            <a:chExt cx="2357248" cy="4182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D01E21B-F69B-4AE6-9199-A1D2916F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3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59890E-1F1B-44E7-A5D5-F1106E782413}"/>
                </a:ext>
              </a:extLst>
            </p:cNvPr>
            <p:cNvSpPr txBox="1"/>
            <p:nvPr/>
          </p:nvSpPr>
          <p:spPr>
            <a:xfrm flipH="1">
              <a:off x="9100755" y="5140276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E19CB5-0628-4168-B689-7B52F23806B6}"/>
              </a:ext>
            </a:extLst>
          </p:cNvPr>
          <p:cNvGrpSpPr/>
          <p:nvPr/>
        </p:nvGrpSpPr>
        <p:grpSpPr>
          <a:xfrm>
            <a:off x="1652517" y="4109978"/>
            <a:ext cx="520194" cy="571244"/>
            <a:chOff x="4352225" y="4005672"/>
            <a:chExt cx="520194" cy="57124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F72692-A2AF-4E8F-8EF8-C8BF68C2577E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EEFAA7F1-9446-4C6C-B9BB-81DC209D5823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890B8C4-1500-4772-8011-FEC375AFCFE0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720C85D7-EDCE-46E9-8515-B6EEF74421A6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DF2CA754-B7C9-4823-A45D-1155B7214C28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E15E951-E844-42F3-B418-1949809D8537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3B7331EF-EB9F-4ED9-A5C0-8A8689A89D7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115302F-03C2-4A6F-8B77-683744D93071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A9242BAF-0A8B-4547-8502-313F30EAFAF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9C68A26B-06E5-4331-ABAA-77E4870C93CB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E824E8-94FC-4354-AEF6-FF86F6CAFB90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62E6087-161A-43C9-B042-B6312D515D42}"/>
              </a:ext>
            </a:extLst>
          </p:cNvPr>
          <p:cNvGrpSpPr/>
          <p:nvPr/>
        </p:nvGrpSpPr>
        <p:grpSpPr>
          <a:xfrm>
            <a:off x="4441442" y="4109978"/>
            <a:ext cx="520194" cy="571244"/>
            <a:chOff x="4352225" y="4005672"/>
            <a:chExt cx="520194" cy="57124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7465EDA-EB83-42FD-B90F-3E0900F56A51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C2F0EAB-8935-4288-969C-9AE5C60EF02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BD6E2FF5-0C79-44EA-85F7-E402524C35E9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3721EED3-B979-4486-8F69-D7B91FEC88D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8DE49867-84A3-4872-8F4B-1943A0B8BD77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BA2549-C6B3-43E0-8D9E-2FA24FD7F696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32B82AEC-7176-4377-9BC5-0A209F671B81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786476F-6A84-4FBF-9A02-FF7DBBAB6E2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A97EF704-2380-4376-9F41-2DEDDAA5BC4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B18146B2-C60F-41BC-B1C0-E60D39E66C51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40B427-A95B-4979-8F65-A1957F2DE34B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8F0FA6-D89D-4E3F-B541-77DABBDEE94D}"/>
              </a:ext>
            </a:extLst>
          </p:cNvPr>
          <p:cNvGrpSpPr/>
          <p:nvPr/>
        </p:nvGrpSpPr>
        <p:grpSpPr>
          <a:xfrm>
            <a:off x="7230361" y="4109978"/>
            <a:ext cx="520194" cy="571244"/>
            <a:chOff x="4352225" y="4005672"/>
            <a:chExt cx="520194" cy="571244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AB3D730-78A6-4639-B0B7-DF94085109AB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12B6F5C-31A5-4AF6-B1E1-A165E2CC362A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244F6BB-55ED-4698-9978-94197D45BF6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5045F01B-B3A0-4FE9-B749-B1F751FD41F2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7A5FDB82-969C-499F-994C-16AA60D0DF86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9AEDA5D-236A-42D6-8E33-21923715D1A8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D306F617-EAAB-499E-BE33-6B47E3B7995F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7BD725B-4544-4CFD-91FC-80C37DD21D98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05C0F518-8BBC-407E-BC4C-8932EF83507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600EA10E-A3BB-4622-9D85-80988218098C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E921A73-A0CC-4EDD-BEA8-9CF0276B84BC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B757540-50BD-4246-A659-1B462240451F}"/>
              </a:ext>
            </a:extLst>
          </p:cNvPr>
          <p:cNvGrpSpPr/>
          <p:nvPr/>
        </p:nvGrpSpPr>
        <p:grpSpPr>
          <a:xfrm>
            <a:off x="10019288" y="4109978"/>
            <a:ext cx="520194" cy="571244"/>
            <a:chOff x="4352225" y="4005672"/>
            <a:chExt cx="520194" cy="57124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577F7FC-3E1C-40B8-8BE8-C59E24BD1884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AE023FCB-115E-4B85-9AD6-71C53D29F5DE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5A608141-1101-458E-83D2-B914E28D677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C6DB2F1F-AF5B-4E5A-B378-A825A97B798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15B14AA9-793D-4637-8B91-E37F52ECFE23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FB0B8A6-29A8-43CE-9CE5-E07F67DF9653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E7D08EE9-4F11-49ED-9608-761B31C334B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830A1CB6-56D4-4780-AE56-95BA3F182FE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D519BE23-84AD-4035-94AC-4B297FE40291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9A5E8A44-EB63-442A-8E70-5FA612834485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2A070CB-6426-4968-B304-FFB4AB0852F8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35" name="그림 134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08BE967-6481-402A-805C-F1E57BFFF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04" y="3951259"/>
            <a:ext cx="1397186" cy="9284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E13BAF0F-BC73-4E74-8A88-365A60B7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62" y="2304249"/>
            <a:ext cx="900670" cy="9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4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rgbClr val="A67C97"/>
          </a:fgClr>
          <a:bgClr>
            <a:srgbClr val="A9819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A0BFEF-284F-4DB9-BD82-0C990D4FF00A}"/>
              </a:ext>
            </a:extLst>
          </p:cNvPr>
          <p:cNvGrpSpPr/>
          <p:nvPr/>
        </p:nvGrpSpPr>
        <p:grpSpPr>
          <a:xfrm>
            <a:off x="0" y="0"/>
            <a:ext cx="12192953" cy="960120"/>
            <a:chOff x="0" y="0"/>
            <a:chExt cx="12192953" cy="9601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9518A5-5A31-4A82-80D0-D6D9396F5AEF}"/>
                </a:ext>
              </a:extLst>
            </p:cNvPr>
            <p:cNvSpPr/>
            <p:nvPr/>
          </p:nvSpPr>
          <p:spPr>
            <a:xfrm>
              <a:off x="0" y="0"/>
              <a:ext cx="12192000" cy="960120"/>
            </a:xfrm>
            <a:prstGeom prst="rect">
              <a:avLst/>
            </a:prstGeom>
            <a:pattFill prst="dkHorz">
              <a:fgClr>
                <a:srgbClr val="DA82AA"/>
              </a:fgClr>
              <a:bgClr>
                <a:srgbClr val="D6748B"/>
              </a:bgClr>
            </a:pattFill>
            <a:ln>
              <a:solidFill>
                <a:srgbClr val="A37893"/>
              </a:solidFill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32F2D99-838E-438F-8909-1CC991BC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0280" y="39559"/>
              <a:ext cx="2332673" cy="86903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2C92F0-F7BD-467B-8415-D676B45B5403}"/>
                </a:ext>
              </a:extLst>
            </p:cNvPr>
            <p:cNvSpPr txBox="1"/>
            <p:nvPr/>
          </p:nvSpPr>
          <p:spPr>
            <a:xfrm>
              <a:off x="289560" y="131084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0428A7-8E18-41BA-881C-F8618310FFDF}"/>
                </a:ext>
              </a:extLst>
            </p:cNvPr>
            <p:cNvSpPr txBox="1"/>
            <p:nvPr/>
          </p:nvSpPr>
          <p:spPr>
            <a:xfrm>
              <a:off x="990390" y="124923"/>
              <a:ext cx="3664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제목을 입력해주세요</a:t>
              </a:r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DF5630F5-2E8C-4815-A438-0D38392F8E41}"/>
              </a:ext>
            </a:extLst>
          </p:cNvPr>
          <p:cNvSpPr/>
          <p:nvPr/>
        </p:nvSpPr>
        <p:spPr>
          <a:xfrm rot="16200000">
            <a:off x="3296126" y="-4308632"/>
            <a:ext cx="5599742" cy="16733522"/>
          </a:xfrm>
          <a:custGeom>
            <a:avLst/>
            <a:gdLst>
              <a:gd name="connsiteX0" fmla="*/ 5599741 w 5599742"/>
              <a:gd name="connsiteY0" fmla="*/ 12550144 h 16733522"/>
              <a:gd name="connsiteX1" fmla="*/ 5002104 w 5599742"/>
              <a:gd name="connsiteY1" fmla="*/ 13944603 h 16733522"/>
              <a:gd name="connsiteX2" fmla="*/ 5599741 w 5599742"/>
              <a:gd name="connsiteY2" fmla="*/ 15339063 h 16733522"/>
              <a:gd name="connsiteX3" fmla="*/ 5002104 w 5599742"/>
              <a:gd name="connsiteY3" fmla="*/ 16733522 h 16733522"/>
              <a:gd name="connsiteX4" fmla="*/ 0 w 5599742"/>
              <a:gd name="connsiteY4" fmla="*/ 16733522 h 16733522"/>
              <a:gd name="connsiteX5" fmla="*/ 0 w 5599742"/>
              <a:gd name="connsiteY5" fmla="*/ 13944603 h 16733522"/>
              <a:gd name="connsiteX6" fmla="*/ 0 w 5599742"/>
              <a:gd name="connsiteY6" fmla="*/ 11155684 h 16733522"/>
              <a:gd name="connsiteX7" fmla="*/ 5002104 w 5599742"/>
              <a:gd name="connsiteY7" fmla="*/ 11155684 h 16733522"/>
              <a:gd name="connsiteX8" fmla="*/ 5599741 w 5599742"/>
              <a:gd name="connsiteY8" fmla="*/ 9761223 h 16733522"/>
              <a:gd name="connsiteX9" fmla="*/ 5002104 w 5599742"/>
              <a:gd name="connsiteY9" fmla="*/ 11155682 h 16733522"/>
              <a:gd name="connsiteX10" fmla="*/ 0 w 5599742"/>
              <a:gd name="connsiteY10" fmla="*/ 11155682 h 16733522"/>
              <a:gd name="connsiteX11" fmla="*/ 0 w 5599742"/>
              <a:gd name="connsiteY11" fmla="*/ 8366763 h 16733522"/>
              <a:gd name="connsiteX12" fmla="*/ 5002104 w 5599742"/>
              <a:gd name="connsiteY12" fmla="*/ 8366763 h 16733522"/>
              <a:gd name="connsiteX13" fmla="*/ 5599741 w 5599742"/>
              <a:gd name="connsiteY13" fmla="*/ 6972304 h 16733522"/>
              <a:gd name="connsiteX14" fmla="*/ 5002104 w 5599742"/>
              <a:gd name="connsiteY14" fmla="*/ 8366762 h 16733522"/>
              <a:gd name="connsiteX15" fmla="*/ 0 w 5599742"/>
              <a:gd name="connsiteY15" fmla="*/ 8366762 h 16733522"/>
              <a:gd name="connsiteX16" fmla="*/ 0 w 5599742"/>
              <a:gd name="connsiteY16" fmla="*/ 5577844 h 16733522"/>
              <a:gd name="connsiteX17" fmla="*/ 5002104 w 5599742"/>
              <a:gd name="connsiteY17" fmla="*/ 5577844 h 16733522"/>
              <a:gd name="connsiteX18" fmla="*/ 5599741 w 5599742"/>
              <a:gd name="connsiteY18" fmla="*/ 4183382 h 16733522"/>
              <a:gd name="connsiteX19" fmla="*/ 5002104 w 5599742"/>
              <a:gd name="connsiteY19" fmla="*/ 5577841 h 16733522"/>
              <a:gd name="connsiteX20" fmla="*/ 0 w 5599742"/>
              <a:gd name="connsiteY20" fmla="*/ 5577841 h 16733522"/>
              <a:gd name="connsiteX21" fmla="*/ 0 w 5599742"/>
              <a:gd name="connsiteY21" fmla="*/ 2788922 h 16733522"/>
              <a:gd name="connsiteX22" fmla="*/ 5002104 w 5599742"/>
              <a:gd name="connsiteY22" fmla="*/ 2788922 h 16733522"/>
              <a:gd name="connsiteX23" fmla="*/ 5599742 w 5599742"/>
              <a:gd name="connsiteY23" fmla="*/ 1394460 h 16733522"/>
              <a:gd name="connsiteX24" fmla="*/ 5002105 w 5599742"/>
              <a:gd name="connsiteY24" fmla="*/ 2788919 h 16733522"/>
              <a:gd name="connsiteX25" fmla="*/ 1 w 5599742"/>
              <a:gd name="connsiteY25" fmla="*/ 2788919 h 16733522"/>
              <a:gd name="connsiteX26" fmla="*/ 1 w 5599742"/>
              <a:gd name="connsiteY26" fmla="*/ 0 h 16733522"/>
              <a:gd name="connsiteX27" fmla="*/ 5002105 w 5599742"/>
              <a:gd name="connsiteY27" fmla="*/ 0 h 167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99742" h="16733522">
                <a:moveTo>
                  <a:pt x="5599741" y="12550144"/>
                </a:moveTo>
                <a:lnTo>
                  <a:pt x="5002104" y="13944603"/>
                </a:lnTo>
                <a:lnTo>
                  <a:pt x="5599741" y="15339063"/>
                </a:lnTo>
                <a:lnTo>
                  <a:pt x="5002104" y="16733522"/>
                </a:lnTo>
                <a:lnTo>
                  <a:pt x="0" y="16733522"/>
                </a:lnTo>
                <a:lnTo>
                  <a:pt x="0" y="13944603"/>
                </a:lnTo>
                <a:lnTo>
                  <a:pt x="0" y="11155684"/>
                </a:lnTo>
                <a:lnTo>
                  <a:pt x="5002104" y="11155684"/>
                </a:lnTo>
                <a:close/>
                <a:moveTo>
                  <a:pt x="5599741" y="9761223"/>
                </a:moveTo>
                <a:lnTo>
                  <a:pt x="5002104" y="11155682"/>
                </a:lnTo>
                <a:lnTo>
                  <a:pt x="0" y="11155682"/>
                </a:lnTo>
                <a:lnTo>
                  <a:pt x="0" y="8366763"/>
                </a:lnTo>
                <a:lnTo>
                  <a:pt x="5002104" y="8366763"/>
                </a:lnTo>
                <a:close/>
                <a:moveTo>
                  <a:pt x="5599741" y="6972304"/>
                </a:moveTo>
                <a:lnTo>
                  <a:pt x="5002104" y="8366762"/>
                </a:lnTo>
                <a:lnTo>
                  <a:pt x="0" y="8366762"/>
                </a:lnTo>
                <a:lnTo>
                  <a:pt x="0" y="5577844"/>
                </a:lnTo>
                <a:lnTo>
                  <a:pt x="5002104" y="5577844"/>
                </a:lnTo>
                <a:close/>
                <a:moveTo>
                  <a:pt x="5599741" y="4183382"/>
                </a:moveTo>
                <a:lnTo>
                  <a:pt x="5002104" y="5577841"/>
                </a:lnTo>
                <a:lnTo>
                  <a:pt x="0" y="5577841"/>
                </a:lnTo>
                <a:lnTo>
                  <a:pt x="0" y="2788922"/>
                </a:lnTo>
                <a:lnTo>
                  <a:pt x="5002104" y="2788922"/>
                </a:lnTo>
                <a:close/>
                <a:moveTo>
                  <a:pt x="5599742" y="1394460"/>
                </a:moveTo>
                <a:lnTo>
                  <a:pt x="5002105" y="2788919"/>
                </a:lnTo>
                <a:lnTo>
                  <a:pt x="1" y="2788919"/>
                </a:lnTo>
                <a:lnTo>
                  <a:pt x="1" y="0"/>
                </a:lnTo>
                <a:lnTo>
                  <a:pt x="5002105" y="0"/>
                </a:lnTo>
                <a:close/>
              </a:path>
            </a:pathLst>
          </a:custGeom>
          <a:gradFill flip="none" rotWithShape="1">
            <a:gsLst>
              <a:gs pos="100000">
                <a:srgbClr val="F3C9DC"/>
              </a:gs>
              <a:gs pos="0">
                <a:srgbClr val="E5A8B6"/>
              </a:gs>
            </a:gsLst>
            <a:lin ang="16200000" scaled="1"/>
            <a:tileRect/>
          </a:gradFill>
          <a:ln>
            <a:noFill/>
          </a:ln>
          <a:effectLst>
            <a:outerShdw blurRad="127000" sx="101000" sy="101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B4EE150-4387-40DC-B929-73976A516A01}"/>
              </a:ext>
            </a:extLst>
          </p:cNvPr>
          <p:cNvGrpSpPr/>
          <p:nvPr/>
        </p:nvGrpSpPr>
        <p:grpSpPr>
          <a:xfrm>
            <a:off x="733990" y="1881353"/>
            <a:ext cx="2357248" cy="4180055"/>
            <a:chOff x="733990" y="1881353"/>
            <a:chExt cx="2357248" cy="418005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535BE03-F0B5-47C6-870B-38EAFBCF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372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3ACB380-EDE9-450A-B3C0-5291CE554951}"/>
                </a:ext>
              </a:extLst>
            </p:cNvPr>
            <p:cNvSpPr txBox="1"/>
            <p:nvPr/>
          </p:nvSpPr>
          <p:spPr>
            <a:xfrm flipH="1">
              <a:off x="733990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67F6A58-07D3-4727-A50D-0B843A751018}"/>
              </a:ext>
            </a:extLst>
          </p:cNvPr>
          <p:cNvGrpSpPr/>
          <p:nvPr/>
        </p:nvGrpSpPr>
        <p:grpSpPr>
          <a:xfrm>
            <a:off x="3476552" y="1881353"/>
            <a:ext cx="2357248" cy="4180055"/>
            <a:chOff x="3476552" y="1881353"/>
            <a:chExt cx="2357248" cy="418005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644DF62-8BDA-4ADD-BAD2-12C26300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29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7D7EBE-AE12-43A3-ACE2-3D337D45829C}"/>
                </a:ext>
              </a:extLst>
            </p:cNvPr>
            <p:cNvSpPr txBox="1"/>
            <p:nvPr/>
          </p:nvSpPr>
          <p:spPr>
            <a:xfrm flipH="1">
              <a:off x="3476552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</a:t>
              </a:r>
              <a:endPara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BB24DE-3B90-4D0E-A3D1-3E375DD02DC6}"/>
              </a:ext>
            </a:extLst>
          </p:cNvPr>
          <p:cNvGrpSpPr/>
          <p:nvPr/>
        </p:nvGrpSpPr>
        <p:grpSpPr>
          <a:xfrm>
            <a:off x="6311834" y="1881353"/>
            <a:ext cx="2357248" cy="4180055"/>
            <a:chOff x="6311834" y="1881353"/>
            <a:chExt cx="2357248" cy="418005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2004E24-4CF8-4A5C-BCA0-16B8595F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216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82601-9348-456F-999F-91F1D0EC2C80}"/>
                </a:ext>
              </a:extLst>
            </p:cNvPr>
            <p:cNvSpPr txBox="1"/>
            <p:nvPr/>
          </p:nvSpPr>
          <p:spPr>
            <a:xfrm flipH="1">
              <a:off x="6311834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97EFD08-7D38-4C38-8126-B7446BCA0D60}"/>
              </a:ext>
            </a:extLst>
          </p:cNvPr>
          <p:cNvGrpSpPr/>
          <p:nvPr/>
        </p:nvGrpSpPr>
        <p:grpSpPr>
          <a:xfrm>
            <a:off x="9100755" y="1881353"/>
            <a:ext cx="2357248" cy="4182253"/>
            <a:chOff x="9100755" y="1881353"/>
            <a:chExt cx="2357248" cy="4182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D01E21B-F69B-4AE6-9199-A1D2916F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3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59890E-1F1B-44E7-A5D5-F1106E782413}"/>
                </a:ext>
              </a:extLst>
            </p:cNvPr>
            <p:cNvSpPr txBox="1"/>
            <p:nvPr/>
          </p:nvSpPr>
          <p:spPr>
            <a:xfrm flipH="1">
              <a:off x="9100755" y="5140276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E19CB5-0628-4168-B689-7B52F23806B6}"/>
              </a:ext>
            </a:extLst>
          </p:cNvPr>
          <p:cNvGrpSpPr/>
          <p:nvPr/>
        </p:nvGrpSpPr>
        <p:grpSpPr>
          <a:xfrm>
            <a:off x="1652517" y="4109978"/>
            <a:ext cx="520194" cy="571244"/>
            <a:chOff x="4352225" y="4005672"/>
            <a:chExt cx="520194" cy="57124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F72692-A2AF-4E8F-8EF8-C8BF68C2577E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EEFAA7F1-9446-4C6C-B9BB-81DC209D5823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890B8C4-1500-4772-8011-FEC375AFCFE0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720C85D7-EDCE-46E9-8515-B6EEF74421A6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DF2CA754-B7C9-4823-A45D-1155B7214C28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E15E951-E844-42F3-B418-1949809D8537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3B7331EF-EB9F-4ED9-A5C0-8A8689A89D7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115302F-03C2-4A6F-8B77-683744D93071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A9242BAF-0A8B-4547-8502-313F30EAFAF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9C68A26B-06E5-4331-ABAA-77E4870C93CB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E824E8-94FC-4354-AEF6-FF86F6CAFB90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62E6087-161A-43C9-B042-B6312D515D42}"/>
              </a:ext>
            </a:extLst>
          </p:cNvPr>
          <p:cNvGrpSpPr/>
          <p:nvPr/>
        </p:nvGrpSpPr>
        <p:grpSpPr>
          <a:xfrm>
            <a:off x="4441442" y="4109978"/>
            <a:ext cx="520194" cy="571244"/>
            <a:chOff x="4352225" y="4005672"/>
            <a:chExt cx="520194" cy="57124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7465EDA-EB83-42FD-B90F-3E0900F56A51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C2F0EAB-8935-4288-969C-9AE5C60EF02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BD6E2FF5-0C79-44EA-85F7-E402524C35E9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3721EED3-B979-4486-8F69-D7B91FEC88D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8DE49867-84A3-4872-8F4B-1943A0B8BD77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BA2549-C6B3-43E0-8D9E-2FA24FD7F696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32B82AEC-7176-4377-9BC5-0A209F671B81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786476F-6A84-4FBF-9A02-FF7DBBAB6E2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A97EF704-2380-4376-9F41-2DEDDAA5BC4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B18146B2-C60F-41BC-B1C0-E60D39E66C51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40B427-A95B-4979-8F65-A1957F2DE34B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8F0FA6-D89D-4E3F-B541-77DABBDEE94D}"/>
              </a:ext>
            </a:extLst>
          </p:cNvPr>
          <p:cNvGrpSpPr/>
          <p:nvPr/>
        </p:nvGrpSpPr>
        <p:grpSpPr>
          <a:xfrm>
            <a:off x="7230361" y="4109978"/>
            <a:ext cx="520194" cy="571244"/>
            <a:chOff x="4352225" y="4005672"/>
            <a:chExt cx="520194" cy="571244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AB3D730-78A6-4639-B0B7-DF94085109AB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12B6F5C-31A5-4AF6-B1E1-A165E2CC362A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244F6BB-55ED-4698-9978-94197D45BF6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5045F01B-B3A0-4FE9-B749-B1F751FD41F2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7A5FDB82-969C-499F-994C-16AA60D0DF86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9AEDA5D-236A-42D6-8E33-21923715D1A8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D306F617-EAAB-499E-BE33-6B47E3B7995F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7BD725B-4544-4CFD-91FC-80C37DD21D98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05C0F518-8BBC-407E-BC4C-8932EF83507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600EA10E-A3BB-4622-9D85-80988218098C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E921A73-A0CC-4EDD-BEA8-9CF0276B84BC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B757540-50BD-4246-A659-1B462240451F}"/>
              </a:ext>
            </a:extLst>
          </p:cNvPr>
          <p:cNvGrpSpPr/>
          <p:nvPr/>
        </p:nvGrpSpPr>
        <p:grpSpPr>
          <a:xfrm>
            <a:off x="10019288" y="4109978"/>
            <a:ext cx="520194" cy="571244"/>
            <a:chOff x="4352225" y="4005672"/>
            <a:chExt cx="520194" cy="57124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577F7FC-3E1C-40B8-8BE8-C59E24BD1884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AE023FCB-115E-4B85-9AD6-71C53D29F5DE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5A608141-1101-458E-83D2-B914E28D677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C6DB2F1F-AF5B-4E5A-B378-A825A97B798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15B14AA9-793D-4637-8B91-E37F52ECFE23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FB0B8A6-29A8-43CE-9CE5-E07F67DF9653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E7D08EE9-4F11-49ED-9608-761B31C334B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830A1CB6-56D4-4780-AE56-95BA3F182FE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D519BE23-84AD-4035-94AC-4B297FE40291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9A5E8A44-EB63-442A-8E70-5FA612834485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2A070CB-6426-4968-B304-FFB4AB0852F8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35" name="그림 134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08BE967-6481-402A-805C-F1E57BFFF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44" y="3951259"/>
            <a:ext cx="1397186" cy="9284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0" name="그림 89" descr="실루엣이(가) 표시된 사진&#10;&#10;높은 신뢰도로 생성된 설명">
            <a:extLst>
              <a:ext uri="{FF2B5EF4-FFF2-40B4-BE49-F238E27FC236}">
                <a16:creationId xmlns:a16="http://schemas.microsoft.com/office/drawing/2014/main" id="{36822C27-3C04-4DA2-8D31-73FF01FC1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8" y="2272870"/>
            <a:ext cx="961997" cy="9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9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rgbClr val="A67C97"/>
          </a:fgClr>
          <a:bgClr>
            <a:srgbClr val="A9819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A0BFEF-284F-4DB9-BD82-0C990D4FF00A}"/>
              </a:ext>
            </a:extLst>
          </p:cNvPr>
          <p:cNvGrpSpPr/>
          <p:nvPr/>
        </p:nvGrpSpPr>
        <p:grpSpPr>
          <a:xfrm>
            <a:off x="0" y="0"/>
            <a:ext cx="12192953" cy="960120"/>
            <a:chOff x="0" y="0"/>
            <a:chExt cx="12192953" cy="9601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9518A5-5A31-4A82-80D0-D6D9396F5AEF}"/>
                </a:ext>
              </a:extLst>
            </p:cNvPr>
            <p:cNvSpPr/>
            <p:nvPr/>
          </p:nvSpPr>
          <p:spPr>
            <a:xfrm>
              <a:off x="0" y="0"/>
              <a:ext cx="12192000" cy="960120"/>
            </a:xfrm>
            <a:prstGeom prst="rect">
              <a:avLst/>
            </a:prstGeom>
            <a:pattFill prst="dkHorz">
              <a:fgClr>
                <a:srgbClr val="DA82AA"/>
              </a:fgClr>
              <a:bgClr>
                <a:srgbClr val="D6748B"/>
              </a:bgClr>
            </a:pattFill>
            <a:ln>
              <a:solidFill>
                <a:srgbClr val="A37893"/>
              </a:solidFill>
            </a:ln>
            <a:effectLst>
              <a:outerShdw blurRad="762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32F2D99-838E-438F-8909-1CC991BC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0280" y="39559"/>
              <a:ext cx="2332673" cy="86903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2C92F0-F7BD-467B-8415-D676B45B5403}"/>
                </a:ext>
              </a:extLst>
            </p:cNvPr>
            <p:cNvSpPr txBox="1"/>
            <p:nvPr/>
          </p:nvSpPr>
          <p:spPr>
            <a:xfrm>
              <a:off x="289560" y="131084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0428A7-8E18-41BA-881C-F8618310FFDF}"/>
                </a:ext>
              </a:extLst>
            </p:cNvPr>
            <p:cNvSpPr txBox="1"/>
            <p:nvPr/>
          </p:nvSpPr>
          <p:spPr>
            <a:xfrm>
              <a:off x="990390" y="124923"/>
              <a:ext cx="3664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제목을 입력해주세요</a:t>
              </a:r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DF5630F5-2E8C-4815-A438-0D38392F8E41}"/>
              </a:ext>
            </a:extLst>
          </p:cNvPr>
          <p:cNvSpPr/>
          <p:nvPr/>
        </p:nvSpPr>
        <p:spPr>
          <a:xfrm rot="16200000">
            <a:off x="3296126" y="-4308632"/>
            <a:ext cx="5599742" cy="16733522"/>
          </a:xfrm>
          <a:custGeom>
            <a:avLst/>
            <a:gdLst>
              <a:gd name="connsiteX0" fmla="*/ 5599741 w 5599742"/>
              <a:gd name="connsiteY0" fmla="*/ 12550144 h 16733522"/>
              <a:gd name="connsiteX1" fmla="*/ 5002104 w 5599742"/>
              <a:gd name="connsiteY1" fmla="*/ 13944603 h 16733522"/>
              <a:gd name="connsiteX2" fmla="*/ 5599741 w 5599742"/>
              <a:gd name="connsiteY2" fmla="*/ 15339063 h 16733522"/>
              <a:gd name="connsiteX3" fmla="*/ 5002104 w 5599742"/>
              <a:gd name="connsiteY3" fmla="*/ 16733522 h 16733522"/>
              <a:gd name="connsiteX4" fmla="*/ 0 w 5599742"/>
              <a:gd name="connsiteY4" fmla="*/ 16733522 h 16733522"/>
              <a:gd name="connsiteX5" fmla="*/ 0 w 5599742"/>
              <a:gd name="connsiteY5" fmla="*/ 13944603 h 16733522"/>
              <a:gd name="connsiteX6" fmla="*/ 0 w 5599742"/>
              <a:gd name="connsiteY6" fmla="*/ 11155684 h 16733522"/>
              <a:gd name="connsiteX7" fmla="*/ 5002104 w 5599742"/>
              <a:gd name="connsiteY7" fmla="*/ 11155684 h 16733522"/>
              <a:gd name="connsiteX8" fmla="*/ 5599741 w 5599742"/>
              <a:gd name="connsiteY8" fmla="*/ 9761223 h 16733522"/>
              <a:gd name="connsiteX9" fmla="*/ 5002104 w 5599742"/>
              <a:gd name="connsiteY9" fmla="*/ 11155682 h 16733522"/>
              <a:gd name="connsiteX10" fmla="*/ 0 w 5599742"/>
              <a:gd name="connsiteY10" fmla="*/ 11155682 h 16733522"/>
              <a:gd name="connsiteX11" fmla="*/ 0 w 5599742"/>
              <a:gd name="connsiteY11" fmla="*/ 8366763 h 16733522"/>
              <a:gd name="connsiteX12" fmla="*/ 5002104 w 5599742"/>
              <a:gd name="connsiteY12" fmla="*/ 8366763 h 16733522"/>
              <a:gd name="connsiteX13" fmla="*/ 5599741 w 5599742"/>
              <a:gd name="connsiteY13" fmla="*/ 6972304 h 16733522"/>
              <a:gd name="connsiteX14" fmla="*/ 5002104 w 5599742"/>
              <a:gd name="connsiteY14" fmla="*/ 8366762 h 16733522"/>
              <a:gd name="connsiteX15" fmla="*/ 0 w 5599742"/>
              <a:gd name="connsiteY15" fmla="*/ 8366762 h 16733522"/>
              <a:gd name="connsiteX16" fmla="*/ 0 w 5599742"/>
              <a:gd name="connsiteY16" fmla="*/ 5577844 h 16733522"/>
              <a:gd name="connsiteX17" fmla="*/ 5002104 w 5599742"/>
              <a:gd name="connsiteY17" fmla="*/ 5577844 h 16733522"/>
              <a:gd name="connsiteX18" fmla="*/ 5599741 w 5599742"/>
              <a:gd name="connsiteY18" fmla="*/ 4183382 h 16733522"/>
              <a:gd name="connsiteX19" fmla="*/ 5002104 w 5599742"/>
              <a:gd name="connsiteY19" fmla="*/ 5577841 h 16733522"/>
              <a:gd name="connsiteX20" fmla="*/ 0 w 5599742"/>
              <a:gd name="connsiteY20" fmla="*/ 5577841 h 16733522"/>
              <a:gd name="connsiteX21" fmla="*/ 0 w 5599742"/>
              <a:gd name="connsiteY21" fmla="*/ 2788922 h 16733522"/>
              <a:gd name="connsiteX22" fmla="*/ 5002104 w 5599742"/>
              <a:gd name="connsiteY22" fmla="*/ 2788922 h 16733522"/>
              <a:gd name="connsiteX23" fmla="*/ 5599742 w 5599742"/>
              <a:gd name="connsiteY23" fmla="*/ 1394460 h 16733522"/>
              <a:gd name="connsiteX24" fmla="*/ 5002105 w 5599742"/>
              <a:gd name="connsiteY24" fmla="*/ 2788919 h 16733522"/>
              <a:gd name="connsiteX25" fmla="*/ 1 w 5599742"/>
              <a:gd name="connsiteY25" fmla="*/ 2788919 h 16733522"/>
              <a:gd name="connsiteX26" fmla="*/ 1 w 5599742"/>
              <a:gd name="connsiteY26" fmla="*/ 0 h 16733522"/>
              <a:gd name="connsiteX27" fmla="*/ 5002105 w 5599742"/>
              <a:gd name="connsiteY27" fmla="*/ 0 h 167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99742" h="16733522">
                <a:moveTo>
                  <a:pt x="5599741" y="12550144"/>
                </a:moveTo>
                <a:lnTo>
                  <a:pt x="5002104" y="13944603"/>
                </a:lnTo>
                <a:lnTo>
                  <a:pt x="5599741" y="15339063"/>
                </a:lnTo>
                <a:lnTo>
                  <a:pt x="5002104" y="16733522"/>
                </a:lnTo>
                <a:lnTo>
                  <a:pt x="0" y="16733522"/>
                </a:lnTo>
                <a:lnTo>
                  <a:pt x="0" y="13944603"/>
                </a:lnTo>
                <a:lnTo>
                  <a:pt x="0" y="11155684"/>
                </a:lnTo>
                <a:lnTo>
                  <a:pt x="5002104" y="11155684"/>
                </a:lnTo>
                <a:close/>
                <a:moveTo>
                  <a:pt x="5599741" y="9761223"/>
                </a:moveTo>
                <a:lnTo>
                  <a:pt x="5002104" y="11155682"/>
                </a:lnTo>
                <a:lnTo>
                  <a:pt x="0" y="11155682"/>
                </a:lnTo>
                <a:lnTo>
                  <a:pt x="0" y="8366763"/>
                </a:lnTo>
                <a:lnTo>
                  <a:pt x="5002104" y="8366763"/>
                </a:lnTo>
                <a:close/>
                <a:moveTo>
                  <a:pt x="5599741" y="6972304"/>
                </a:moveTo>
                <a:lnTo>
                  <a:pt x="5002104" y="8366762"/>
                </a:lnTo>
                <a:lnTo>
                  <a:pt x="0" y="8366762"/>
                </a:lnTo>
                <a:lnTo>
                  <a:pt x="0" y="5577844"/>
                </a:lnTo>
                <a:lnTo>
                  <a:pt x="5002104" y="5577844"/>
                </a:lnTo>
                <a:close/>
                <a:moveTo>
                  <a:pt x="5599741" y="4183382"/>
                </a:moveTo>
                <a:lnTo>
                  <a:pt x="5002104" y="5577841"/>
                </a:lnTo>
                <a:lnTo>
                  <a:pt x="0" y="5577841"/>
                </a:lnTo>
                <a:lnTo>
                  <a:pt x="0" y="2788922"/>
                </a:lnTo>
                <a:lnTo>
                  <a:pt x="5002104" y="2788922"/>
                </a:lnTo>
                <a:close/>
                <a:moveTo>
                  <a:pt x="5599742" y="1394460"/>
                </a:moveTo>
                <a:lnTo>
                  <a:pt x="5002105" y="2788919"/>
                </a:lnTo>
                <a:lnTo>
                  <a:pt x="1" y="2788919"/>
                </a:lnTo>
                <a:lnTo>
                  <a:pt x="1" y="0"/>
                </a:lnTo>
                <a:lnTo>
                  <a:pt x="5002105" y="0"/>
                </a:lnTo>
                <a:close/>
              </a:path>
            </a:pathLst>
          </a:custGeom>
          <a:gradFill flip="none" rotWithShape="1">
            <a:gsLst>
              <a:gs pos="100000">
                <a:srgbClr val="F3C9DC"/>
              </a:gs>
              <a:gs pos="0">
                <a:srgbClr val="E5A8B6"/>
              </a:gs>
            </a:gsLst>
            <a:lin ang="16200000" scaled="1"/>
            <a:tileRect/>
          </a:gradFill>
          <a:ln>
            <a:noFill/>
          </a:ln>
          <a:effectLst>
            <a:outerShdw blurRad="127000" sx="101000" sy="101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B4EE150-4387-40DC-B929-73976A516A01}"/>
              </a:ext>
            </a:extLst>
          </p:cNvPr>
          <p:cNvGrpSpPr/>
          <p:nvPr/>
        </p:nvGrpSpPr>
        <p:grpSpPr>
          <a:xfrm>
            <a:off x="733990" y="1881353"/>
            <a:ext cx="2357248" cy="4180055"/>
            <a:chOff x="733990" y="1881353"/>
            <a:chExt cx="2357248" cy="418005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535BE03-F0B5-47C6-870B-38EAFBCF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372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3ACB380-EDE9-450A-B3C0-5291CE554951}"/>
                </a:ext>
              </a:extLst>
            </p:cNvPr>
            <p:cNvSpPr txBox="1"/>
            <p:nvPr/>
          </p:nvSpPr>
          <p:spPr>
            <a:xfrm flipH="1">
              <a:off x="733990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67F6A58-07D3-4727-A50D-0B843A751018}"/>
              </a:ext>
            </a:extLst>
          </p:cNvPr>
          <p:cNvGrpSpPr/>
          <p:nvPr/>
        </p:nvGrpSpPr>
        <p:grpSpPr>
          <a:xfrm>
            <a:off x="3476552" y="1881353"/>
            <a:ext cx="2357248" cy="4180055"/>
            <a:chOff x="3476552" y="1881353"/>
            <a:chExt cx="2357248" cy="418005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644DF62-8BDA-4ADD-BAD2-12C26300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29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7D7EBE-AE12-43A3-ACE2-3D337D45829C}"/>
                </a:ext>
              </a:extLst>
            </p:cNvPr>
            <p:cNvSpPr txBox="1"/>
            <p:nvPr/>
          </p:nvSpPr>
          <p:spPr>
            <a:xfrm flipH="1">
              <a:off x="3476552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</a:t>
              </a:r>
              <a:endPara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BB24DE-3B90-4D0E-A3D1-3E375DD02DC6}"/>
              </a:ext>
            </a:extLst>
          </p:cNvPr>
          <p:cNvGrpSpPr/>
          <p:nvPr/>
        </p:nvGrpSpPr>
        <p:grpSpPr>
          <a:xfrm>
            <a:off x="6311834" y="1881353"/>
            <a:ext cx="2357248" cy="4180055"/>
            <a:chOff x="6311834" y="1881353"/>
            <a:chExt cx="2357248" cy="418005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2004E24-4CF8-4A5C-BCA0-16B8595F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216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82601-9348-456F-999F-91F1D0EC2C80}"/>
                </a:ext>
              </a:extLst>
            </p:cNvPr>
            <p:cNvSpPr txBox="1"/>
            <p:nvPr/>
          </p:nvSpPr>
          <p:spPr>
            <a:xfrm flipH="1">
              <a:off x="6311834" y="5138078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97EFD08-7D38-4C38-8126-B7446BCA0D60}"/>
              </a:ext>
            </a:extLst>
          </p:cNvPr>
          <p:cNvGrpSpPr/>
          <p:nvPr/>
        </p:nvGrpSpPr>
        <p:grpSpPr>
          <a:xfrm>
            <a:off x="9100755" y="1881353"/>
            <a:ext cx="2357248" cy="4182253"/>
            <a:chOff x="9100755" y="1881353"/>
            <a:chExt cx="2357248" cy="4182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D01E21B-F69B-4AE6-9199-A1D2916F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137" y="1881353"/>
              <a:ext cx="1794485" cy="1771769"/>
            </a:xfrm>
            <a:prstGeom prst="rect">
              <a:avLst/>
            </a:prstGeom>
            <a:effectLst/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59890E-1F1B-44E7-A5D5-F1106E782413}"/>
                </a:ext>
              </a:extLst>
            </p:cNvPr>
            <p:cNvSpPr txBox="1"/>
            <p:nvPr/>
          </p:nvSpPr>
          <p:spPr>
            <a:xfrm flipH="1">
              <a:off x="9100755" y="5140276"/>
              <a:ext cx="2357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폰트는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r>
                <a:rPr lang="ko-KR" altLang="en-US" dirty="0" err="1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훈새마을운동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rgbClr val="6B49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E19CB5-0628-4168-B689-7B52F23806B6}"/>
              </a:ext>
            </a:extLst>
          </p:cNvPr>
          <p:cNvGrpSpPr/>
          <p:nvPr/>
        </p:nvGrpSpPr>
        <p:grpSpPr>
          <a:xfrm>
            <a:off x="1652517" y="4109978"/>
            <a:ext cx="520194" cy="571244"/>
            <a:chOff x="4352225" y="4005672"/>
            <a:chExt cx="520194" cy="57124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F72692-A2AF-4E8F-8EF8-C8BF68C2577E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EEFAA7F1-9446-4C6C-B9BB-81DC209D5823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890B8C4-1500-4772-8011-FEC375AFCFE0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720C85D7-EDCE-46E9-8515-B6EEF74421A6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DF2CA754-B7C9-4823-A45D-1155B7214C28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E15E951-E844-42F3-B418-1949809D8537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3B7331EF-EB9F-4ED9-A5C0-8A8689A89D7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115302F-03C2-4A6F-8B77-683744D93071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A9242BAF-0A8B-4547-8502-313F30EAFAF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9C68A26B-06E5-4331-ABAA-77E4870C93CB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E824E8-94FC-4354-AEF6-FF86F6CAFB90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62E6087-161A-43C9-B042-B6312D515D42}"/>
              </a:ext>
            </a:extLst>
          </p:cNvPr>
          <p:cNvGrpSpPr/>
          <p:nvPr/>
        </p:nvGrpSpPr>
        <p:grpSpPr>
          <a:xfrm>
            <a:off x="4441442" y="4109978"/>
            <a:ext cx="520194" cy="571244"/>
            <a:chOff x="4352225" y="4005672"/>
            <a:chExt cx="520194" cy="57124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7465EDA-EB83-42FD-B90F-3E0900F56A51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CC2F0EAB-8935-4288-969C-9AE5C60EF02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BD6E2FF5-0C79-44EA-85F7-E402524C35E9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3721EED3-B979-4486-8F69-D7B91FEC88D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8DE49867-84A3-4872-8F4B-1943A0B8BD77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BA2549-C6B3-43E0-8D9E-2FA24FD7F696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32B82AEC-7176-4377-9BC5-0A209F671B81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786476F-6A84-4FBF-9A02-FF7DBBAB6E2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A97EF704-2380-4376-9F41-2DEDDAA5BC4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B18146B2-C60F-41BC-B1C0-E60D39E66C51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40B427-A95B-4979-8F65-A1957F2DE34B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8F0FA6-D89D-4E3F-B541-77DABBDEE94D}"/>
              </a:ext>
            </a:extLst>
          </p:cNvPr>
          <p:cNvGrpSpPr/>
          <p:nvPr/>
        </p:nvGrpSpPr>
        <p:grpSpPr>
          <a:xfrm>
            <a:off x="7230361" y="4109978"/>
            <a:ext cx="520194" cy="571244"/>
            <a:chOff x="4352225" y="4005672"/>
            <a:chExt cx="520194" cy="571244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AB3D730-78A6-4639-B0B7-DF94085109AB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12B6F5C-31A5-4AF6-B1E1-A165E2CC362A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244F6BB-55ED-4698-9978-94197D45BF6F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5045F01B-B3A0-4FE9-B749-B1F751FD41F2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7A5FDB82-969C-499F-994C-16AA60D0DF86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9AEDA5D-236A-42D6-8E33-21923715D1A8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D306F617-EAAB-499E-BE33-6B47E3B7995F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7BD725B-4544-4CFD-91FC-80C37DD21D98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05C0F518-8BBC-407E-BC4C-8932EF83507B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600EA10E-A3BB-4622-9D85-80988218098C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E921A73-A0CC-4EDD-BEA8-9CF0276B84BC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B757540-50BD-4246-A659-1B462240451F}"/>
              </a:ext>
            </a:extLst>
          </p:cNvPr>
          <p:cNvGrpSpPr/>
          <p:nvPr/>
        </p:nvGrpSpPr>
        <p:grpSpPr>
          <a:xfrm>
            <a:off x="10019288" y="4109978"/>
            <a:ext cx="520194" cy="571244"/>
            <a:chOff x="4352225" y="4005672"/>
            <a:chExt cx="520194" cy="57124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577F7FC-3E1C-40B8-8BE8-C59E24BD1884}"/>
                </a:ext>
              </a:extLst>
            </p:cNvPr>
            <p:cNvGrpSpPr/>
            <p:nvPr/>
          </p:nvGrpSpPr>
          <p:grpSpPr>
            <a:xfrm rot="10800000" flipV="1">
              <a:off x="4352226" y="4005672"/>
              <a:ext cx="520193" cy="127964"/>
              <a:chOff x="7730981" y="2081160"/>
              <a:chExt cx="581025" cy="142928"/>
            </a:xfrm>
          </p:grpSpPr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AE023FCB-115E-4B85-9AD6-71C53D29F5DE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5A608141-1101-458E-83D2-B914E28D677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C6DB2F1F-AF5B-4E5A-B378-A825A97B7985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15B14AA9-793D-4637-8B91-E37F52ECFE23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FB0B8A6-29A8-43CE-9CE5-E07F67DF9653}"/>
                </a:ext>
              </a:extLst>
            </p:cNvPr>
            <p:cNvGrpSpPr/>
            <p:nvPr/>
          </p:nvGrpSpPr>
          <p:grpSpPr>
            <a:xfrm rot="10800000">
              <a:off x="4352225" y="4448952"/>
              <a:ext cx="520193" cy="127964"/>
              <a:chOff x="7730981" y="2081160"/>
              <a:chExt cx="581025" cy="142928"/>
            </a:xfrm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E7D08EE9-4F11-49ED-9608-761B31C334BD}"/>
                  </a:ext>
                </a:extLst>
              </p:cNvPr>
              <p:cNvSpPr/>
              <p:nvPr/>
            </p:nvSpPr>
            <p:spPr>
              <a:xfrm>
                <a:off x="7730981" y="2081160"/>
                <a:ext cx="581025" cy="138165"/>
              </a:xfrm>
              <a:custGeom>
                <a:avLst/>
                <a:gdLst>
                  <a:gd name="connsiteX0" fmla="*/ 0 w 581025"/>
                  <a:gd name="connsiteY0" fmla="*/ 138165 h 138165"/>
                  <a:gd name="connsiteX1" fmla="*/ 57150 w 581025"/>
                  <a:gd name="connsiteY1" fmla="*/ 76253 h 138165"/>
                  <a:gd name="connsiteX2" fmla="*/ 157163 w 581025"/>
                  <a:gd name="connsiteY2" fmla="*/ 76253 h 138165"/>
                  <a:gd name="connsiteX3" fmla="*/ 200025 w 581025"/>
                  <a:gd name="connsiteY3" fmla="*/ 81015 h 138165"/>
                  <a:gd name="connsiteX4" fmla="*/ 242888 w 581025"/>
                  <a:gd name="connsiteY4" fmla="*/ 57203 h 138165"/>
                  <a:gd name="connsiteX5" fmla="*/ 276225 w 581025"/>
                  <a:gd name="connsiteY5" fmla="*/ 53 h 138165"/>
                  <a:gd name="connsiteX6" fmla="*/ 309563 w 581025"/>
                  <a:gd name="connsiteY6" fmla="*/ 47678 h 138165"/>
                  <a:gd name="connsiteX7" fmla="*/ 371475 w 581025"/>
                  <a:gd name="connsiteY7" fmla="*/ 90540 h 138165"/>
                  <a:gd name="connsiteX8" fmla="*/ 490538 w 581025"/>
                  <a:gd name="connsiteY8" fmla="*/ 61965 h 138165"/>
                  <a:gd name="connsiteX9" fmla="*/ 581025 w 581025"/>
                  <a:gd name="connsiteY9" fmla="*/ 138165 h 13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025" h="138165">
                    <a:moveTo>
                      <a:pt x="0" y="138165"/>
                    </a:moveTo>
                    <a:cubicBezTo>
                      <a:pt x="15478" y="112368"/>
                      <a:pt x="30956" y="86572"/>
                      <a:pt x="57150" y="76253"/>
                    </a:cubicBezTo>
                    <a:cubicBezTo>
                      <a:pt x="83344" y="65934"/>
                      <a:pt x="133351" y="75459"/>
                      <a:pt x="157163" y="76253"/>
                    </a:cubicBezTo>
                    <a:cubicBezTo>
                      <a:pt x="180975" y="77047"/>
                      <a:pt x="185738" y="84190"/>
                      <a:pt x="200025" y="81015"/>
                    </a:cubicBezTo>
                    <a:cubicBezTo>
                      <a:pt x="214312" y="77840"/>
                      <a:pt x="230188" y="70697"/>
                      <a:pt x="242888" y="57203"/>
                    </a:cubicBezTo>
                    <a:cubicBezTo>
                      <a:pt x="255588" y="43709"/>
                      <a:pt x="265113" y="1640"/>
                      <a:pt x="276225" y="53"/>
                    </a:cubicBezTo>
                    <a:cubicBezTo>
                      <a:pt x="287337" y="-1534"/>
                      <a:pt x="293688" y="32597"/>
                      <a:pt x="309563" y="47678"/>
                    </a:cubicBezTo>
                    <a:cubicBezTo>
                      <a:pt x="325438" y="62759"/>
                      <a:pt x="341313" y="88159"/>
                      <a:pt x="371475" y="90540"/>
                    </a:cubicBezTo>
                    <a:cubicBezTo>
                      <a:pt x="401638" y="92921"/>
                      <a:pt x="455613" y="54028"/>
                      <a:pt x="490538" y="61965"/>
                    </a:cubicBezTo>
                    <a:cubicBezTo>
                      <a:pt x="525463" y="69902"/>
                      <a:pt x="553244" y="104033"/>
                      <a:pt x="581025" y="138165"/>
                    </a:cubicBezTo>
                  </a:path>
                </a:pathLst>
              </a:custGeom>
              <a:noFill/>
              <a:ln w="22225" cap="rnd">
                <a:solidFill>
                  <a:srgbClr val="C829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830A1CB6-56D4-4780-AE56-95BA3F182FE2}"/>
                  </a:ext>
                </a:extLst>
              </p:cNvPr>
              <p:cNvGrpSpPr/>
              <p:nvPr/>
            </p:nvGrpSpPr>
            <p:grpSpPr>
              <a:xfrm>
                <a:off x="7792664" y="2097692"/>
                <a:ext cx="426197" cy="126396"/>
                <a:chOff x="7792664" y="2097692"/>
                <a:chExt cx="426197" cy="126396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D519BE23-84AD-4035-94AC-4B297FE40291}"/>
                    </a:ext>
                  </a:extLst>
                </p:cNvPr>
                <p:cNvSpPr/>
                <p:nvPr/>
              </p:nvSpPr>
              <p:spPr>
                <a:xfrm>
                  <a:off x="7792664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9A5E8A44-EB63-442A-8E70-5FA612834485}"/>
                    </a:ext>
                  </a:extLst>
                </p:cNvPr>
                <p:cNvSpPr/>
                <p:nvPr/>
              </p:nvSpPr>
              <p:spPr>
                <a:xfrm flipH="1">
                  <a:off x="8005762" y="2097692"/>
                  <a:ext cx="213099" cy="126396"/>
                </a:xfrm>
                <a:custGeom>
                  <a:avLst/>
                  <a:gdLst>
                    <a:gd name="connsiteX0" fmla="*/ 51174 w 213099"/>
                    <a:gd name="connsiteY0" fmla="*/ 126396 h 126396"/>
                    <a:gd name="connsiteX1" fmla="*/ 3549 w 213099"/>
                    <a:gd name="connsiteY1" fmla="*/ 97821 h 126396"/>
                    <a:gd name="connsiteX2" fmla="*/ 13074 w 213099"/>
                    <a:gd name="connsiteY2" fmla="*/ 31146 h 126396"/>
                    <a:gd name="connsiteX3" fmla="*/ 89274 w 213099"/>
                    <a:gd name="connsiteY3" fmla="*/ 2571 h 126396"/>
                    <a:gd name="connsiteX4" fmla="*/ 213099 w 213099"/>
                    <a:gd name="connsiteY4" fmla="*/ 93058 h 126396"/>
                    <a:gd name="connsiteX5" fmla="*/ 213099 w 213099"/>
                    <a:gd name="connsiteY5" fmla="*/ 93058 h 12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099" h="126396">
                      <a:moveTo>
                        <a:pt x="51174" y="126396"/>
                      </a:moveTo>
                      <a:cubicBezTo>
                        <a:pt x="30536" y="120046"/>
                        <a:pt x="9899" y="113696"/>
                        <a:pt x="3549" y="97821"/>
                      </a:cubicBezTo>
                      <a:cubicBezTo>
                        <a:pt x="-2801" y="81946"/>
                        <a:pt x="-1214" y="47021"/>
                        <a:pt x="13074" y="31146"/>
                      </a:cubicBezTo>
                      <a:cubicBezTo>
                        <a:pt x="27361" y="15271"/>
                        <a:pt x="55937" y="-7748"/>
                        <a:pt x="89274" y="2571"/>
                      </a:cubicBezTo>
                      <a:cubicBezTo>
                        <a:pt x="122611" y="12890"/>
                        <a:pt x="213099" y="93058"/>
                        <a:pt x="213099" y="93058"/>
                      </a:cubicBezTo>
                      <a:lnTo>
                        <a:pt x="213099" y="93058"/>
                      </a:lnTo>
                    </a:path>
                  </a:pathLst>
                </a:custGeom>
                <a:noFill/>
                <a:ln w="22225" cap="rnd">
                  <a:solidFill>
                    <a:srgbClr val="C829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2A070CB-6426-4968-B304-FFB4AB0852F8}"/>
                </a:ext>
              </a:extLst>
            </p:cNvPr>
            <p:cNvSpPr txBox="1"/>
            <p:nvPr/>
          </p:nvSpPr>
          <p:spPr>
            <a:xfrm>
              <a:off x="4442798" y="406259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8291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</a:t>
              </a:r>
              <a:endParaRPr lang="ko-KR" altLang="en-US" sz="2400" dirty="0">
                <a:solidFill>
                  <a:srgbClr val="C8291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35" name="그림 134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08BE967-6481-402A-805C-F1E57BFFF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484" y="3951259"/>
            <a:ext cx="1397186" cy="9284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9840762A-4135-4713-95ED-E06EB1510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065" y="2261055"/>
            <a:ext cx="946627" cy="9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56583"/>
            </a:gs>
            <a:gs pos="0">
              <a:srgbClr val="C9AFB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그림 1147">
            <a:extLst>
              <a:ext uri="{FF2B5EF4-FFF2-40B4-BE49-F238E27FC236}">
                <a16:creationId xmlns:a16="http://schemas.microsoft.com/office/drawing/2014/main" id="{138CED10-B1E0-4589-B439-5DDF41F17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07" y="5490398"/>
            <a:ext cx="809095" cy="798854"/>
          </a:xfrm>
          <a:prstGeom prst="rect">
            <a:avLst/>
          </a:prstGeom>
          <a:effectLst/>
        </p:spPr>
      </p:pic>
      <p:sp>
        <p:nvSpPr>
          <p:cNvPr id="1138" name="이등변 삼각형 1137">
            <a:extLst>
              <a:ext uri="{FF2B5EF4-FFF2-40B4-BE49-F238E27FC236}">
                <a16:creationId xmlns:a16="http://schemas.microsoft.com/office/drawing/2014/main" id="{A9F89F9C-DB1D-40BA-BBC8-26DBE8464AB0}"/>
              </a:ext>
            </a:extLst>
          </p:cNvPr>
          <p:cNvSpPr/>
          <p:nvPr/>
        </p:nvSpPr>
        <p:spPr>
          <a:xfrm rot="10800000">
            <a:off x="6428388" y="5686358"/>
            <a:ext cx="2020998" cy="918490"/>
          </a:xfrm>
          <a:prstGeom prst="triangle">
            <a:avLst/>
          </a:prstGeom>
          <a:solidFill>
            <a:schemeClr val="tx1">
              <a:alpha val="2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03315D31-166D-41F0-BB8A-21424BBA357D}"/>
              </a:ext>
            </a:extLst>
          </p:cNvPr>
          <p:cNvGrpSpPr/>
          <p:nvPr/>
        </p:nvGrpSpPr>
        <p:grpSpPr>
          <a:xfrm>
            <a:off x="-481248" y="-3247994"/>
            <a:ext cx="13154495" cy="7260628"/>
            <a:chOff x="-2888170" y="-1326790"/>
            <a:chExt cx="18109090" cy="9962622"/>
          </a:xfrm>
        </p:grpSpPr>
        <p:pic>
          <p:nvPicPr>
            <p:cNvPr id="611" name="그림 610" descr="건물, 대형이(가) 표시된 사진&#10;&#10;높은 신뢰도로 생성된 설명">
              <a:extLst>
                <a:ext uri="{FF2B5EF4-FFF2-40B4-BE49-F238E27FC236}">
                  <a16:creationId xmlns:a16="http://schemas.microsoft.com/office/drawing/2014/main" id="{3A494B72-6CF5-4BA2-AF46-6519B1F2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8170" y="-1326790"/>
              <a:ext cx="18109090" cy="8521924"/>
            </a:xfrm>
            <a:prstGeom prst="rect">
              <a:avLst/>
            </a:prstGeom>
          </p:spPr>
        </p:pic>
        <p:grpSp>
          <p:nvGrpSpPr>
            <p:cNvPr id="612" name="그룹 611">
              <a:extLst>
                <a:ext uri="{FF2B5EF4-FFF2-40B4-BE49-F238E27FC236}">
                  <a16:creationId xmlns:a16="http://schemas.microsoft.com/office/drawing/2014/main" id="{D011DC8D-2377-42BD-9CEF-F2A2DF2A92BB}"/>
                </a:ext>
              </a:extLst>
            </p:cNvPr>
            <p:cNvGrpSpPr/>
            <p:nvPr/>
          </p:nvGrpSpPr>
          <p:grpSpPr>
            <a:xfrm>
              <a:off x="-2620959" y="6118349"/>
              <a:ext cx="17716809" cy="2517483"/>
              <a:chOff x="-5642" y="1896841"/>
              <a:chExt cx="12301980" cy="1748059"/>
            </a:xfrm>
          </p:grpSpPr>
          <p:grpSp>
            <p:nvGrpSpPr>
              <p:cNvPr id="613" name="그룹 612">
                <a:extLst>
                  <a:ext uri="{FF2B5EF4-FFF2-40B4-BE49-F238E27FC236}">
                    <a16:creationId xmlns:a16="http://schemas.microsoft.com/office/drawing/2014/main" id="{55665F33-7BD4-40E7-88C9-29351EAF27D2}"/>
                  </a:ext>
                </a:extLst>
              </p:cNvPr>
              <p:cNvGrpSpPr/>
              <p:nvPr/>
            </p:nvGrpSpPr>
            <p:grpSpPr>
              <a:xfrm>
                <a:off x="2206887" y="2681045"/>
                <a:ext cx="9996353" cy="952442"/>
                <a:chOff x="2206887" y="2681045"/>
                <a:chExt cx="9996353" cy="952442"/>
              </a:xfrm>
            </p:grpSpPr>
            <p:grpSp>
              <p:nvGrpSpPr>
                <p:cNvPr id="815" name="그룹 814">
                  <a:extLst>
                    <a:ext uri="{FF2B5EF4-FFF2-40B4-BE49-F238E27FC236}">
                      <a16:creationId xmlns:a16="http://schemas.microsoft.com/office/drawing/2014/main" id="{E8B3D3BC-4D83-4A4C-AC70-66988CA4C3D4}"/>
                    </a:ext>
                  </a:extLst>
                </p:cNvPr>
                <p:cNvGrpSpPr/>
                <p:nvPr/>
              </p:nvGrpSpPr>
              <p:grpSpPr>
                <a:xfrm>
                  <a:off x="7767119" y="2684982"/>
                  <a:ext cx="4436121" cy="901831"/>
                  <a:chOff x="7767119" y="2684982"/>
                  <a:chExt cx="4436121" cy="901831"/>
                </a:xfrm>
              </p:grpSpPr>
              <p:grpSp>
                <p:nvGrpSpPr>
                  <p:cNvPr id="1036" name="그룹 1035">
                    <a:extLst>
                      <a:ext uri="{FF2B5EF4-FFF2-40B4-BE49-F238E27FC236}">
                        <a16:creationId xmlns:a16="http://schemas.microsoft.com/office/drawing/2014/main" id="{7B02DDF8-CA14-4744-B1D7-84AF825BDBF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67119" y="268498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1086" name="그룹 1085">
                      <a:extLst>
                        <a:ext uri="{FF2B5EF4-FFF2-40B4-BE49-F238E27FC236}">
                          <a16:creationId xmlns:a16="http://schemas.microsoft.com/office/drawing/2014/main" id="{39B21E7F-BCA6-4433-8371-394CB5DF21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1102" name="직선 연결선 1101">
                        <a:extLst>
                          <a:ext uri="{FF2B5EF4-FFF2-40B4-BE49-F238E27FC236}">
                            <a16:creationId xmlns:a16="http://schemas.microsoft.com/office/drawing/2014/main" id="{5014E633-566A-423E-B87F-DB8E116F7C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3" name="직선 연결선 1102">
                        <a:extLst>
                          <a:ext uri="{FF2B5EF4-FFF2-40B4-BE49-F238E27FC236}">
                            <a16:creationId xmlns:a16="http://schemas.microsoft.com/office/drawing/2014/main" id="{D3060B06-B845-47E5-B6AB-D61A390F18B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4" name="직선 연결선 1103">
                        <a:extLst>
                          <a:ext uri="{FF2B5EF4-FFF2-40B4-BE49-F238E27FC236}">
                            <a16:creationId xmlns:a16="http://schemas.microsoft.com/office/drawing/2014/main" id="{DCDB173F-CC6D-4771-8B85-8C84E1C24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5" name="직선 연결선 1104">
                        <a:extLst>
                          <a:ext uri="{FF2B5EF4-FFF2-40B4-BE49-F238E27FC236}">
                            <a16:creationId xmlns:a16="http://schemas.microsoft.com/office/drawing/2014/main" id="{8473AC33-3E3B-4ADE-A61C-DB32FDD6E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6" name="직선 연결선 1105">
                        <a:extLst>
                          <a:ext uri="{FF2B5EF4-FFF2-40B4-BE49-F238E27FC236}">
                            <a16:creationId xmlns:a16="http://schemas.microsoft.com/office/drawing/2014/main" id="{4A985752-81EE-4B44-8A06-049FCBDF33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7" name="직선 연결선 1106">
                        <a:extLst>
                          <a:ext uri="{FF2B5EF4-FFF2-40B4-BE49-F238E27FC236}">
                            <a16:creationId xmlns:a16="http://schemas.microsoft.com/office/drawing/2014/main" id="{51F792B2-3475-4390-99F4-EBABF9DFF03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8" name="직선 연결선 1107">
                        <a:extLst>
                          <a:ext uri="{FF2B5EF4-FFF2-40B4-BE49-F238E27FC236}">
                            <a16:creationId xmlns:a16="http://schemas.microsoft.com/office/drawing/2014/main" id="{3F833AC6-98F7-4DF0-8F74-481F99F258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9" name="직선 연결선 1108">
                        <a:extLst>
                          <a:ext uri="{FF2B5EF4-FFF2-40B4-BE49-F238E27FC236}">
                            <a16:creationId xmlns:a16="http://schemas.microsoft.com/office/drawing/2014/main" id="{689E741E-3054-49EE-A643-84A580507B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0" name="직선 연결선 1109">
                        <a:extLst>
                          <a:ext uri="{FF2B5EF4-FFF2-40B4-BE49-F238E27FC236}">
                            <a16:creationId xmlns:a16="http://schemas.microsoft.com/office/drawing/2014/main" id="{6B7124C5-20AD-4B25-AB1E-D84DF89D9B7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1" name="직선 연결선 1110">
                        <a:extLst>
                          <a:ext uri="{FF2B5EF4-FFF2-40B4-BE49-F238E27FC236}">
                            <a16:creationId xmlns:a16="http://schemas.microsoft.com/office/drawing/2014/main" id="{3C8E7E97-2237-4612-9460-4CD5D5C5592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2" name="직선 연결선 1111">
                        <a:extLst>
                          <a:ext uri="{FF2B5EF4-FFF2-40B4-BE49-F238E27FC236}">
                            <a16:creationId xmlns:a16="http://schemas.microsoft.com/office/drawing/2014/main" id="{C070387E-11D5-4EA9-BADD-F6FC1756A22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3" name="직선 연결선 1112">
                        <a:extLst>
                          <a:ext uri="{FF2B5EF4-FFF2-40B4-BE49-F238E27FC236}">
                            <a16:creationId xmlns:a16="http://schemas.microsoft.com/office/drawing/2014/main" id="{33BDB225-98F2-4CA1-B534-F4D212B34AE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4" name="직선 연결선 1113">
                        <a:extLst>
                          <a:ext uri="{FF2B5EF4-FFF2-40B4-BE49-F238E27FC236}">
                            <a16:creationId xmlns:a16="http://schemas.microsoft.com/office/drawing/2014/main" id="{D9058BCE-5DD1-4DBB-AC56-0F7D69308A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5" name="직선 연결선 1114">
                        <a:extLst>
                          <a:ext uri="{FF2B5EF4-FFF2-40B4-BE49-F238E27FC236}">
                            <a16:creationId xmlns:a16="http://schemas.microsoft.com/office/drawing/2014/main" id="{B07CF78E-1D5D-48A5-9B57-F11B6662EEA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6" name="직선 연결선 1115">
                        <a:extLst>
                          <a:ext uri="{FF2B5EF4-FFF2-40B4-BE49-F238E27FC236}">
                            <a16:creationId xmlns:a16="http://schemas.microsoft.com/office/drawing/2014/main" id="{FD758A60-B985-4005-97DA-1D43B660934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7" name="직선 연결선 1116">
                        <a:extLst>
                          <a:ext uri="{FF2B5EF4-FFF2-40B4-BE49-F238E27FC236}">
                            <a16:creationId xmlns:a16="http://schemas.microsoft.com/office/drawing/2014/main" id="{7695F2B0-E07D-456B-96F6-40F76A96E5B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8" name="직선 연결선 1117">
                        <a:extLst>
                          <a:ext uri="{FF2B5EF4-FFF2-40B4-BE49-F238E27FC236}">
                            <a16:creationId xmlns:a16="http://schemas.microsoft.com/office/drawing/2014/main" id="{BA9284BD-DC86-4E30-8CA9-076C6E26DE2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9" name="직선 연결선 1118">
                        <a:extLst>
                          <a:ext uri="{FF2B5EF4-FFF2-40B4-BE49-F238E27FC236}">
                            <a16:creationId xmlns:a16="http://schemas.microsoft.com/office/drawing/2014/main" id="{20326C31-E1B7-49BD-83DA-F5DD602ECBC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0" name="직선 연결선 1119">
                        <a:extLst>
                          <a:ext uri="{FF2B5EF4-FFF2-40B4-BE49-F238E27FC236}">
                            <a16:creationId xmlns:a16="http://schemas.microsoft.com/office/drawing/2014/main" id="{EB125AAF-C88D-4FB2-9CEB-D633A5C52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1" name="직선 연결선 1120">
                        <a:extLst>
                          <a:ext uri="{FF2B5EF4-FFF2-40B4-BE49-F238E27FC236}">
                            <a16:creationId xmlns:a16="http://schemas.microsoft.com/office/drawing/2014/main" id="{B6710F97-1D39-4ADD-BC65-ED79E8B5A92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2" name="직선 연결선 1121">
                        <a:extLst>
                          <a:ext uri="{FF2B5EF4-FFF2-40B4-BE49-F238E27FC236}">
                            <a16:creationId xmlns:a16="http://schemas.microsoft.com/office/drawing/2014/main" id="{F2E89092-E75D-4A43-A4D1-16C6BA37E94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3" name="직선 연결선 1122">
                        <a:extLst>
                          <a:ext uri="{FF2B5EF4-FFF2-40B4-BE49-F238E27FC236}">
                            <a16:creationId xmlns:a16="http://schemas.microsoft.com/office/drawing/2014/main" id="{384E51C3-292A-44AE-9ABD-1CDBB59954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4" name="직선 연결선 1123">
                        <a:extLst>
                          <a:ext uri="{FF2B5EF4-FFF2-40B4-BE49-F238E27FC236}">
                            <a16:creationId xmlns:a16="http://schemas.microsoft.com/office/drawing/2014/main" id="{55BB7A03-083F-4749-80E0-F727BC92F29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5" name="직선 연결선 1124">
                        <a:extLst>
                          <a:ext uri="{FF2B5EF4-FFF2-40B4-BE49-F238E27FC236}">
                            <a16:creationId xmlns:a16="http://schemas.microsoft.com/office/drawing/2014/main" id="{701992EE-11DA-4EC5-BF4B-470F16F2BD9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6" name="직선 연결선 1125">
                        <a:extLst>
                          <a:ext uri="{FF2B5EF4-FFF2-40B4-BE49-F238E27FC236}">
                            <a16:creationId xmlns:a16="http://schemas.microsoft.com/office/drawing/2014/main" id="{34C67261-5405-43F9-8D1E-A36DEFEC526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7" name="직선 연결선 1126">
                        <a:extLst>
                          <a:ext uri="{FF2B5EF4-FFF2-40B4-BE49-F238E27FC236}">
                            <a16:creationId xmlns:a16="http://schemas.microsoft.com/office/drawing/2014/main" id="{E60AD77E-BAE9-4DA4-BC0E-7ED7DD57B02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8" name="직선 연결선 1127">
                        <a:extLst>
                          <a:ext uri="{FF2B5EF4-FFF2-40B4-BE49-F238E27FC236}">
                            <a16:creationId xmlns:a16="http://schemas.microsoft.com/office/drawing/2014/main" id="{91C3B9D7-601C-434A-9BF0-AD02F3244E7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9" name="직선 연결선 1128">
                        <a:extLst>
                          <a:ext uri="{FF2B5EF4-FFF2-40B4-BE49-F238E27FC236}">
                            <a16:creationId xmlns:a16="http://schemas.microsoft.com/office/drawing/2014/main" id="{FA8C86D5-2779-4D6E-A349-86FCBEB215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0" name="직선 연결선 1129">
                        <a:extLst>
                          <a:ext uri="{FF2B5EF4-FFF2-40B4-BE49-F238E27FC236}">
                            <a16:creationId xmlns:a16="http://schemas.microsoft.com/office/drawing/2014/main" id="{8027E7E8-13FE-40B4-AF92-75B8BDBA6EA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1" name="직선 연결선 1130">
                        <a:extLst>
                          <a:ext uri="{FF2B5EF4-FFF2-40B4-BE49-F238E27FC236}">
                            <a16:creationId xmlns:a16="http://schemas.microsoft.com/office/drawing/2014/main" id="{EFA7FDF7-72BF-427E-94BC-581C4FB5A6E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2" name="직선 연결선 1131">
                        <a:extLst>
                          <a:ext uri="{FF2B5EF4-FFF2-40B4-BE49-F238E27FC236}">
                            <a16:creationId xmlns:a16="http://schemas.microsoft.com/office/drawing/2014/main" id="{4C4CB923-A59D-4EAE-A738-3348AFE1C6B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3" name="직선 연결선 1132">
                        <a:extLst>
                          <a:ext uri="{FF2B5EF4-FFF2-40B4-BE49-F238E27FC236}">
                            <a16:creationId xmlns:a16="http://schemas.microsoft.com/office/drawing/2014/main" id="{C8DB1924-8360-4972-8C4A-2C98DEB301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87" name="직사각형 1086">
                      <a:extLst>
                        <a:ext uri="{FF2B5EF4-FFF2-40B4-BE49-F238E27FC236}">
                          <a16:creationId xmlns:a16="http://schemas.microsoft.com/office/drawing/2014/main" id="{0FD17C17-4309-478B-9561-05CB9CBE3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88" name="직사각형 1087">
                      <a:extLst>
                        <a:ext uri="{FF2B5EF4-FFF2-40B4-BE49-F238E27FC236}">
                          <a16:creationId xmlns:a16="http://schemas.microsoft.com/office/drawing/2014/main" id="{DCA11F32-768E-49A8-B3F7-5BF7D3FD4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89" name="직사각형 1088">
                      <a:extLst>
                        <a:ext uri="{FF2B5EF4-FFF2-40B4-BE49-F238E27FC236}">
                          <a16:creationId xmlns:a16="http://schemas.microsoft.com/office/drawing/2014/main" id="{22D21537-7D70-4CD5-9DF3-81BC70695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090" name="그룹 1089">
                      <a:extLst>
                        <a:ext uri="{FF2B5EF4-FFF2-40B4-BE49-F238E27FC236}">
                          <a16:creationId xmlns:a16="http://schemas.microsoft.com/office/drawing/2014/main" id="{FCEE9119-57B4-42A7-AF02-3E721D5BC5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97" name="그룹 1096">
                        <a:extLst>
                          <a:ext uri="{FF2B5EF4-FFF2-40B4-BE49-F238E27FC236}">
                            <a16:creationId xmlns:a16="http://schemas.microsoft.com/office/drawing/2014/main" id="{6E6F4302-B356-4C25-A576-98E329A672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99" name="직사각형 1098">
                          <a:extLst>
                            <a:ext uri="{FF2B5EF4-FFF2-40B4-BE49-F238E27FC236}">
                              <a16:creationId xmlns:a16="http://schemas.microsoft.com/office/drawing/2014/main" id="{8CA3B95F-65AD-4920-9EF3-1CF7E47D7D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00" name="직사각형 1099">
                          <a:extLst>
                            <a:ext uri="{FF2B5EF4-FFF2-40B4-BE49-F238E27FC236}">
                              <a16:creationId xmlns:a16="http://schemas.microsoft.com/office/drawing/2014/main" id="{E1AF83D5-E4B8-45A9-977B-2AB1455D65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01" name="사각형: 둥근 모서리 1100">
                          <a:extLst>
                            <a:ext uri="{FF2B5EF4-FFF2-40B4-BE49-F238E27FC236}">
                              <a16:creationId xmlns:a16="http://schemas.microsoft.com/office/drawing/2014/main" id="{27801497-E588-4E92-B786-3561803BB3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98" name="사각형: 둥근 모서리 1097">
                        <a:extLst>
                          <a:ext uri="{FF2B5EF4-FFF2-40B4-BE49-F238E27FC236}">
                            <a16:creationId xmlns:a16="http://schemas.microsoft.com/office/drawing/2014/main" id="{6C9BEA03-202D-42FE-BFC7-D6D60D6E9B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91" name="그룹 1090">
                      <a:extLst>
                        <a:ext uri="{FF2B5EF4-FFF2-40B4-BE49-F238E27FC236}">
                          <a16:creationId xmlns:a16="http://schemas.microsoft.com/office/drawing/2014/main" id="{6FA13CFF-8C38-4502-8B0C-CEE22F2A38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92" name="그룹 1091">
                        <a:extLst>
                          <a:ext uri="{FF2B5EF4-FFF2-40B4-BE49-F238E27FC236}">
                            <a16:creationId xmlns:a16="http://schemas.microsoft.com/office/drawing/2014/main" id="{F9033D96-4F2A-4190-9D25-7CAF73533E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94" name="직사각형 1093">
                          <a:extLst>
                            <a:ext uri="{FF2B5EF4-FFF2-40B4-BE49-F238E27FC236}">
                              <a16:creationId xmlns:a16="http://schemas.microsoft.com/office/drawing/2014/main" id="{99667644-B171-494B-9CED-8F2729F804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F5C4A7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95" name="직사각형 1094">
                          <a:extLst>
                            <a:ext uri="{FF2B5EF4-FFF2-40B4-BE49-F238E27FC236}">
                              <a16:creationId xmlns:a16="http://schemas.microsoft.com/office/drawing/2014/main" id="{CEE1C61B-8921-496E-8E6E-7B84485148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96" name="사각형: 둥근 모서리 1095">
                          <a:extLst>
                            <a:ext uri="{FF2B5EF4-FFF2-40B4-BE49-F238E27FC236}">
                              <a16:creationId xmlns:a16="http://schemas.microsoft.com/office/drawing/2014/main" id="{37D49763-E045-4C08-954F-31BDA114C6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93" name="사각형: 둥근 모서리 1092">
                        <a:extLst>
                          <a:ext uri="{FF2B5EF4-FFF2-40B4-BE49-F238E27FC236}">
                            <a16:creationId xmlns:a16="http://schemas.microsoft.com/office/drawing/2014/main" id="{BD2EC705-BE99-4878-BCD7-3ABFAFE56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5F76965E-4E49-465E-AE30-8E0146B473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62784" y="268601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1038" name="그룹 1037">
                      <a:extLst>
                        <a:ext uri="{FF2B5EF4-FFF2-40B4-BE49-F238E27FC236}">
                          <a16:creationId xmlns:a16="http://schemas.microsoft.com/office/drawing/2014/main" id="{8EE6DC38-26CE-46AD-A933-4687C4EC4E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1054" name="직선 연결선 1053">
                        <a:extLst>
                          <a:ext uri="{FF2B5EF4-FFF2-40B4-BE49-F238E27FC236}">
                            <a16:creationId xmlns:a16="http://schemas.microsoft.com/office/drawing/2014/main" id="{FEF7C250-69E8-4CD8-B90F-3F5D73B443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5" name="직선 연결선 1054">
                        <a:extLst>
                          <a:ext uri="{FF2B5EF4-FFF2-40B4-BE49-F238E27FC236}">
                            <a16:creationId xmlns:a16="http://schemas.microsoft.com/office/drawing/2014/main" id="{3A6B9288-1B2E-4635-B530-F57F044A32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6" name="직선 연결선 1055">
                        <a:extLst>
                          <a:ext uri="{FF2B5EF4-FFF2-40B4-BE49-F238E27FC236}">
                            <a16:creationId xmlns:a16="http://schemas.microsoft.com/office/drawing/2014/main" id="{C9BA5E8A-360F-4E95-81E0-30F569E90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7" name="직선 연결선 1056">
                        <a:extLst>
                          <a:ext uri="{FF2B5EF4-FFF2-40B4-BE49-F238E27FC236}">
                            <a16:creationId xmlns:a16="http://schemas.microsoft.com/office/drawing/2014/main" id="{89A53415-262E-4E2F-A18E-D7D7A7F34D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8" name="직선 연결선 1057">
                        <a:extLst>
                          <a:ext uri="{FF2B5EF4-FFF2-40B4-BE49-F238E27FC236}">
                            <a16:creationId xmlns:a16="http://schemas.microsoft.com/office/drawing/2014/main" id="{CBD753E9-1052-474A-A680-73D7191D3F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9" name="직선 연결선 1058">
                        <a:extLst>
                          <a:ext uri="{FF2B5EF4-FFF2-40B4-BE49-F238E27FC236}">
                            <a16:creationId xmlns:a16="http://schemas.microsoft.com/office/drawing/2014/main" id="{523F0E7C-FBDD-4E45-953B-9F77C7B5698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0" name="직선 연결선 1059">
                        <a:extLst>
                          <a:ext uri="{FF2B5EF4-FFF2-40B4-BE49-F238E27FC236}">
                            <a16:creationId xmlns:a16="http://schemas.microsoft.com/office/drawing/2014/main" id="{F350E0D7-FE55-4700-A594-7D663318EE7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1" name="직선 연결선 1060">
                        <a:extLst>
                          <a:ext uri="{FF2B5EF4-FFF2-40B4-BE49-F238E27FC236}">
                            <a16:creationId xmlns:a16="http://schemas.microsoft.com/office/drawing/2014/main" id="{7F1C360E-C29C-44E5-A6D4-35433F4E95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2" name="직선 연결선 1061">
                        <a:extLst>
                          <a:ext uri="{FF2B5EF4-FFF2-40B4-BE49-F238E27FC236}">
                            <a16:creationId xmlns:a16="http://schemas.microsoft.com/office/drawing/2014/main" id="{2D223649-6330-4AEC-9F70-290F27333E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3" name="직선 연결선 1062">
                        <a:extLst>
                          <a:ext uri="{FF2B5EF4-FFF2-40B4-BE49-F238E27FC236}">
                            <a16:creationId xmlns:a16="http://schemas.microsoft.com/office/drawing/2014/main" id="{483C6A3F-6869-4AF1-BCF2-4C30719E32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4" name="직선 연결선 1063">
                        <a:extLst>
                          <a:ext uri="{FF2B5EF4-FFF2-40B4-BE49-F238E27FC236}">
                            <a16:creationId xmlns:a16="http://schemas.microsoft.com/office/drawing/2014/main" id="{C026E271-592E-4591-9600-2B378546364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5" name="직선 연결선 1064">
                        <a:extLst>
                          <a:ext uri="{FF2B5EF4-FFF2-40B4-BE49-F238E27FC236}">
                            <a16:creationId xmlns:a16="http://schemas.microsoft.com/office/drawing/2014/main" id="{46F0534C-7AB5-4722-B6D6-14D83617C2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6" name="직선 연결선 1065">
                        <a:extLst>
                          <a:ext uri="{FF2B5EF4-FFF2-40B4-BE49-F238E27FC236}">
                            <a16:creationId xmlns:a16="http://schemas.microsoft.com/office/drawing/2014/main" id="{5D302527-7118-4081-9927-75FBE85CAA8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7" name="직선 연결선 1066">
                        <a:extLst>
                          <a:ext uri="{FF2B5EF4-FFF2-40B4-BE49-F238E27FC236}">
                            <a16:creationId xmlns:a16="http://schemas.microsoft.com/office/drawing/2014/main" id="{335426A4-CB50-4618-A8B9-8D3E42F5C6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8" name="직선 연결선 1067">
                        <a:extLst>
                          <a:ext uri="{FF2B5EF4-FFF2-40B4-BE49-F238E27FC236}">
                            <a16:creationId xmlns:a16="http://schemas.microsoft.com/office/drawing/2014/main" id="{5A6AADAB-A4E2-4122-902D-534EFDE5DD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9" name="직선 연결선 1068">
                        <a:extLst>
                          <a:ext uri="{FF2B5EF4-FFF2-40B4-BE49-F238E27FC236}">
                            <a16:creationId xmlns:a16="http://schemas.microsoft.com/office/drawing/2014/main" id="{66E6AE2D-A0D9-4604-A452-87B388FDEE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0" name="직선 연결선 1069">
                        <a:extLst>
                          <a:ext uri="{FF2B5EF4-FFF2-40B4-BE49-F238E27FC236}">
                            <a16:creationId xmlns:a16="http://schemas.microsoft.com/office/drawing/2014/main" id="{CF98A334-5305-4CA6-A7F4-B77E1755B5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1" name="직선 연결선 1070">
                        <a:extLst>
                          <a:ext uri="{FF2B5EF4-FFF2-40B4-BE49-F238E27FC236}">
                            <a16:creationId xmlns:a16="http://schemas.microsoft.com/office/drawing/2014/main" id="{7A3DDF8A-4969-4231-BB19-E4A3B2489C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2" name="직선 연결선 1071">
                        <a:extLst>
                          <a:ext uri="{FF2B5EF4-FFF2-40B4-BE49-F238E27FC236}">
                            <a16:creationId xmlns:a16="http://schemas.microsoft.com/office/drawing/2014/main" id="{4F738CFE-3C11-4F38-A6DC-55404313A4E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3" name="직선 연결선 1072">
                        <a:extLst>
                          <a:ext uri="{FF2B5EF4-FFF2-40B4-BE49-F238E27FC236}">
                            <a16:creationId xmlns:a16="http://schemas.microsoft.com/office/drawing/2014/main" id="{B86CD1C2-3B8F-4E9F-8C58-59A522EADAB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4" name="직선 연결선 1073">
                        <a:extLst>
                          <a:ext uri="{FF2B5EF4-FFF2-40B4-BE49-F238E27FC236}">
                            <a16:creationId xmlns:a16="http://schemas.microsoft.com/office/drawing/2014/main" id="{0676147A-3663-42FC-9C6A-6835B310A80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5" name="직선 연결선 1074">
                        <a:extLst>
                          <a:ext uri="{FF2B5EF4-FFF2-40B4-BE49-F238E27FC236}">
                            <a16:creationId xmlns:a16="http://schemas.microsoft.com/office/drawing/2014/main" id="{BD9ED901-7305-4C80-948B-BC2587E4CF5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6" name="직선 연결선 1075">
                        <a:extLst>
                          <a:ext uri="{FF2B5EF4-FFF2-40B4-BE49-F238E27FC236}">
                            <a16:creationId xmlns:a16="http://schemas.microsoft.com/office/drawing/2014/main" id="{E11AC5AA-B857-4AFF-9C45-DD0D4E6F61E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7" name="직선 연결선 1076">
                        <a:extLst>
                          <a:ext uri="{FF2B5EF4-FFF2-40B4-BE49-F238E27FC236}">
                            <a16:creationId xmlns:a16="http://schemas.microsoft.com/office/drawing/2014/main" id="{6A27A6A1-5C4C-4298-B1E1-48528AFCFEF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8" name="직선 연결선 1077">
                        <a:extLst>
                          <a:ext uri="{FF2B5EF4-FFF2-40B4-BE49-F238E27FC236}">
                            <a16:creationId xmlns:a16="http://schemas.microsoft.com/office/drawing/2014/main" id="{3857DA72-63BD-4B00-AFCD-12D5B338AC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2D542558-EE9A-4195-AA05-03A95DD369B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0" name="직선 연결선 1079">
                        <a:extLst>
                          <a:ext uri="{FF2B5EF4-FFF2-40B4-BE49-F238E27FC236}">
                            <a16:creationId xmlns:a16="http://schemas.microsoft.com/office/drawing/2014/main" id="{25BFF512-234E-4677-8664-539584F1299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1" name="직선 연결선 1080">
                        <a:extLst>
                          <a:ext uri="{FF2B5EF4-FFF2-40B4-BE49-F238E27FC236}">
                            <a16:creationId xmlns:a16="http://schemas.microsoft.com/office/drawing/2014/main" id="{1FBDE881-72DD-41DB-98A8-B4C02342746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2" name="직선 연결선 1081">
                        <a:extLst>
                          <a:ext uri="{FF2B5EF4-FFF2-40B4-BE49-F238E27FC236}">
                            <a16:creationId xmlns:a16="http://schemas.microsoft.com/office/drawing/2014/main" id="{6215D2FC-85A0-4ECF-BD4C-63B696001D9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3" name="직선 연결선 1082">
                        <a:extLst>
                          <a:ext uri="{FF2B5EF4-FFF2-40B4-BE49-F238E27FC236}">
                            <a16:creationId xmlns:a16="http://schemas.microsoft.com/office/drawing/2014/main" id="{640857DA-BEC1-4D4C-B956-252A5CFA579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4" name="직선 연결선 1083">
                        <a:extLst>
                          <a:ext uri="{FF2B5EF4-FFF2-40B4-BE49-F238E27FC236}">
                            <a16:creationId xmlns:a16="http://schemas.microsoft.com/office/drawing/2014/main" id="{181360EF-40E9-4961-9C02-9BE8A067EBF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5" name="직선 연결선 1084">
                        <a:extLst>
                          <a:ext uri="{FF2B5EF4-FFF2-40B4-BE49-F238E27FC236}">
                            <a16:creationId xmlns:a16="http://schemas.microsoft.com/office/drawing/2014/main" id="{0D1D53B5-04DF-4426-8C24-DCDAB0CD61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39" name="직사각형 1038">
                      <a:extLst>
                        <a:ext uri="{FF2B5EF4-FFF2-40B4-BE49-F238E27FC236}">
                          <a16:creationId xmlns:a16="http://schemas.microsoft.com/office/drawing/2014/main" id="{9463B70D-7C46-42F0-BDB9-208014B04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0" name="직사각형 1039">
                      <a:extLst>
                        <a:ext uri="{FF2B5EF4-FFF2-40B4-BE49-F238E27FC236}">
                          <a16:creationId xmlns:a16="http://schemas.microsoft.com/office/drawing/2014/main" id="{DF905CBE-4CA3-4D4B-97D7-FAD84BE21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1" name="직사각형 1040">
                      <a:extLst>
                        <a:ext uri="{FF2B5EF4-FFF2-40B4-BE49-F238E27FC236}">
                          <a16:creationId xmlns:a16="http://schemas.microsoft.com/office/drawing/2014/main" id="{DDC09CE8-6AE1-4283-8A0F-CEEE220AF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042" name="그룹 1041">
                      <a:extLst>
                        <a:ext uri="{FF2B5EF4-FFF2-40B4-BE49-F238E27FC236}">
                          <a16:creationId xmlns:a16="http://schemas.microsoft.com/office/drawing/2014/main" id="{A0B9A59F-4F9B-40E2-92B0-2B53B44626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49" name="그룹 1048">
                        <a:extLst>
                          <a:ext uri="{FF2B5EF4-FFF2-40B4-BE49-F238E27FC236}">
                            <a16:creationId xmlns:a16="http://schemas.microsoft.com/office/drawing/2014/main" id="{010736D2-1B48-42CC-A275-FEDD988A53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51" name="직사각형 1050">
                          <a:extLst>
                            <a:ext uri="{FF2B5EF4-FFF2-40B4-BE49-F238E27FC236}">
                              <a16:creationId xmlns:a16="http://schemas.microsoft.com/office/drawing/2014/main" id="{E26F11E4-FEA1-4CE6-82B3-EC8ACB64CE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2" name="직사각형 1051">
                          <a:extLst>
                            <a:ext uri="{FF2B5EF4-FFF2-40B4-BE49-F238E27FC236}">
                              <a16:creationId xmlns:a16="http://schemas.microsoft.com/office/drawing/2014/main" id="{8C96679C-57A8-4247-A09B-02CA09CF20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3" name="사각형: 둥근 모서리 1052">
                          <a:extLst>
                            <a:ext uri="{FF2B5EF4-FFF2-40B4-BE49-F238E27FC236}">
                              <a16:creationId xmlns:a16="http://schemas.microsoft.com/office/drawing/2014/main" id="{42212462-33CA-4110-9B4D-AAD3402BBF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50" name="사각형: 둥근 모서리 1049">
                        <a:extLst>
                          <a:ext uri="{FF2B5EF4-FFF2-40B4-BE49-F238E27FC236}">
                            <a16:creationId xmlns:a16="http://schemas.microsoft.com/office/drawing/2014/main" id="{A0653599-1927-4776-9384-A1465BC7A8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43" name="그룹 1042">
                      <a:extLst>
                        <a:ext uri="{FF2B5EF4-FFF2-40B4-BE49-F238E27FC236}">
                          <a16:creationId xmlns:a16="http://schemas.microsoft.com/office/drawing/2014/main" id="{3FE533BC-C396-40AC-9A7E-FFFE48C5F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44" name="그룹 1043">
                        <a:extLst>
                          <a:ext uri="{FF2B5EF4-FFF2-40B4-BE49-F238E27FC236}">
                            <a16:creationId xmlns:a16="http://schemas.microsoft.com/office/drawing/2014/main" id="{7FE964AA-9CD0-4AA7-B14A-41327EF157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46" name="직사각형 1045">
                          <a:extLst>
                            <a:ext uri="{FF2B5EF4-FFF2-40B4-BE49-F238E27FC236}">
                              <a16:creationId xmlns:a16="http://schemas.microsoft.com/office/drawing/2014/main" id="{B22AB360-1792-49C0-ACE4-68CC44CDF0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7" name="직사각형 1046">
                          <a:extLst>
                            <a:ext uri="{FF2B5EF4-FFF2-40B4-BE49-F238E27FC236}">
                              <a16:creationId xmlns:a16="http://schemas.microsoft.com/office/drawing/2014/main" id="{6DC47482-C8C1-4D4E-A41D-ED5767E532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8" name="사각형: 둥근 모서리 1047">
                          <a:extLst>
                            <a:ext uri="{FF2B5EF4-FFF2-40B4-BE49-F238E27FC236}">
                              <a16:creationId xmlns:a16="http://schemas.microsoft.com/office/drawing/2014/main" id="{12C5EC3A-9E70-45D9-B915-E56C6AE490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45" name="사각형: 둥근 모서리 1044">
                        <a:extLst>
                          <a:ext uri="{FF2B5EF4-FFF2-40B4-BE49-F238E27FC236}">
                            <a16:creationId xmlns:a16="http://schemas.microsoft.com/office/drawing/2014/main" id="{55865B95-7320-46D3-9A03-F0F2C69DE2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16" name="그룹 815">
                  <a:extLst>
                    <a:ext uri="{FF2B5EF4-FFF2-40B4-BE49-F238E27FC236}">
                      <a16:creationId xmlns:a16="http://schemas.microsoft.com/office/drawing/2014/main" id="{72F3D2F9-632A-49EB-BAE7-F57DDCE3C41E}"/>
                    </a:ext>
                  </a:extLst>
                </p:cNvPr>
                <p:cNvGrpSpPr/>
                <p:nvPr/>
              </p:nvGrpSpPr>
              <p:grpSpPr>
                <a:xfrm>
                  <a:off x="2206887" y="2681045"/>
                  <a:ext cx="2240456" cy="900801"/>
                  <a:chOff x="2192177" y="2674249"/>
                  <a:chExt cx="2240456" cy="900801"/>
                </a:xfrm>
              </p:grpSpPr>
              <p:grpSp>
                <p:nvGrpSpPr>
                  <p:cNvPr id="988" name="그룹 987">
                    <a:extLst>
                      <a:ext uri="{FF2B5EF4-FFF2-40B4-BE49-F238E27FC236}">
                        <a16:creationId xmlns:a16="http://schemas.microsoft.com/office/drawing/2014/main" id="{D3A0ED32-CEC3-4437-A8F8-D3496C97F577}"/>
                      </a:ext>
                    </a:extLst>
                  </p:cNvPr>
                  <p:cNvGrpSpPr/>
                  <p:nvPr/>
                </p:nvGrpSpPr>
                <p:grpSpPr>
                  <a:xfrm>
                    <a:off x="2195833" y="2702851"/>
                    <a:ext cx="2143141" cy="163643"/>
                    <a:chOff x="2195833" y="2702851"/>
                    <a:chExt cx="2143141" cy="163643"/>
                  </a:xfrm>
                </p:grpSpPr>
                <p:cxnSp>
                  <p:nvCxnSpPr>
                    <p:cNvPr id="1004" name="직선 연결선 1003">
                      <a:extLst>
                        <a:ext uri="{FF2B5EF4-FFF2-40B4-BE49-F238E27FC236}">
                          <a16:creationId xmlns:a16="http://schemas.microsoft.com/office/drawing/2014/main" id="{1193BC2F-CAD5-48D8-9381-4E12F0B797B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33897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5" name="직선 연결선 1004">
                      <a:extLst>
                        <a:ext uri="{FF2B5EF4-FFF2-40B4-BE49-F238E27FC236}">
                          <a16:creationId xmlns:a16="http://schemas.microsoft.com/office/drawing/2014/main" id="{FE8A9CEA-6506-40DD-A135-72DD6C3B3E3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6753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6" name="직선 연결선 1005">
                      <a:extLst>
                        <a:ext uri="{FF2B5EF4-FFF2-40B4-BE49-F238E27FC236}">
                          <a16:creationId xmlns:a16="http://schemas.microsoft.com/office/drawing/2014/main" id="{7EF77670-DE8A-4683-9000-BFEF1D4D204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9609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7" name="직선 연결선 1006">
                      <a:extLst>
                        <a:ext uri="{FF2B5EF4-FFF2-40B4-BE49-F238E27FC236}">
                          <a16:creationId xmlns:a16="http://schemas.microsoft.com/office/drawing/2014/main" id="{4619DCEE-BBAE-434B-8D12-9435FE3E55A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2465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8" name="직선 연결선 1007">
                      <a:extLst>
                        <a:ext uri="{FF2B5EF4-FFF2-40B4-BE49-F238E27FC236}">
                          <a16:creationId xmlns:a16="http://schemas.microsoft.com/office/drawing/2014/main" id="{8964054F-A0FF-4346-8282-B2D5581D140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5322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9" name="직선 연결선 1008">
                      <a:extLst>
                        <a:ext uri="{FF2B5EF4-FFF2-40B4-BE49-F238E27FC236}">
                          <a16:creationId xmlns:a16="http://schemas.microsoft.com/office/drawing/2014/main" id="{9379430C-8890-4387-84BD-7BCA5940B07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178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0" name="직선 연결선 1009">
                      <a:extLst>
                        <a:ext uri="{FF2B5EF4-FFF2-40B4-BE49-F238E27FC236}">
                          <a16:creationId xmlns:a16="http://schemas.microsoft.com/office/drawing/2014/main" id="{EB95E370-D637-446B-89A3-D23846FC6D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1034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1" name="직선 연결선 1010">
                      <a:extLst>
                        <a:ext uri="{FF2B5EF4-FFF2-40B4-BE49-F238E27FC236}">
                          <a16:creationId xmlns:a16="http://schemas.microsoft.com/office/drawing/2014/main" id="{0624F4FA-916E-40C1-B6AB-A7BEBD1EA9B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3890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2" name="직선 연결선 1011">
                      <a:extLst>
                        <a:ext uri="{FF2B5EF4-FFF2-40B4-BE49-F238E27FC236}">
                          <a16:creationId xmlns:a16="http://schemas.microsoft.com/office/drawing/2014/main" id="{26866DDA-4387-4B7E-8B3F-5930FD4D1B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6746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3" name="직선 연결선 1012">
                      <a:extLst>
                        <a:ext uri="{FF2B5EF4-FFF2-40B4-BE49-F238E27FC236}">
                          <a16:creationId xmlns:a16="http://schemas.microsoft.com/office/drawing/2014/main" id="{AD6E45BC-8902-4109-A865-25ED35DD89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9603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4" name="직선 연결선 1013">
                      <a:extLst>
                        <a:ext uri="{FF2B5EF4-FFF2-40B4-BE49-F238E27FC236}">
                          <a16:creationId xmlns:a16="http://schemas.microsoft.com/office/drawing/2014/main" id="{0EB49013-DC67-4119-9C1C-097DC3D1765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2459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5" name="직선 연결선 1014">
                      <a:extLst>
                        <a:ext uri="{FF2B5EF4-FFF2-40B4-BE49-F238E27FC236}">
                          <a16:creationId xmlns:a16="http://schemas.microsoft.com/office/drawing/2014/main" id="{39688111-6B1B-41E0-A4E1-C66B79E32F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315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6" name="직선 연결선 1015">
                      <a:extLst>
                        <a:ext uri="{FF2B5EF4-FFF2-40B4-BE49-F238E27FC236}">
                          <a16:creationId xmlns:a16="http://schemas.microsoft.com/office/drawing/2014/main" id="{1EC70871-D35E-4390-8FB5-EB244EE7DDA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8171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7" name="직선 연결선 1016">
                      <a:extLst>
                        <a:ext uri="{FF2B5EF4-FFF2-40B4-BE49-F238E27FC236}">
                          <a16:creationId xmlns:a16="http://schemas.microsoft.com/office/drawing/2014/main" id="{35F116A4-52FB-4A66-9E74-C1CF223E269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1027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8" name="직선 연결선 1017">
                      <a:extLst>
                        <a:ext uri="{FF2B5EF4-FFF2-40B4-BE49-F238E27FC236}">
                          <a16:creationId xmlns:a16="http://schemas.microsoft.com/office/drawing/2014/main" id="{64B1D9B1-F047-4820-85EF-6C9ED8ED3A8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3884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9" name="직선 연결선 1018">
                      <a:extLst>
                        <a:ext uri="{FF2B5EF4-FFF2-40B4-BE49-F238E27FC236}">
                          <a16:creationId xmlns:a16="http://schemas.microsoft.com/office/drawing/2014/main" id="{CDCFD42B-CE39-41D7-9148-56CE24CA85E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740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0" name="직선 연결선 1019">
                      <a:extLst>
                        <a:ext uri="{FF2B5EF4-FFF2-40B4-BE49-F238E27FC236}">
                          <a16:creationId xmlns:a16="http://schemas.microsoft.com/office/drawing/2014/main" id="{DEC41C4F-25EF-4EE8-AD0A-0820C223F10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9596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1" name="직선 연결선 1020">
                      <a:extLst>
                        <a:ext uri="{FF2B5EF4-FFF2-40B4-BE49-F238E27FC236}">
                          <a16:creationId xmlns:a16="http://schemas.microsoft.com/office/drawing/2014/main" id="{2D4F346B-1169-43EE-B70D-49953670EA9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2452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2" name="직선 연결선 1021">
                      <a:extLst>
                        <a:ext uri="{FF2B5EF4-FFF2-40B4-BE49-F238E27FC236}">
                          <a16:creationId xmlns:a16="http://schemas.microsoft.com/office/drawing/2014/main" id="{ADED40A1-2160-4D8A-BEF2-D46DBB6E1B5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5308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3" name="직선 연결선 1022">
                      <a:extLst>
                        <a:ext uri="{FF2B5EF4-FFF2-40B4-BE49-F238E27FC236}">
                          <a16:creationId xmlns:a16="http://schemas.microsoft.com/office/drawing/2014/main" id="{3F083218-7DC6-431D-8B4B-D56EC98B72C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8165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4" name="직선 연결선 1023">
                      <a:extLst>
                        <a:ext uri="{FF2B5EF4-FFF2-40B4-BE49-F238E27FC236}">
                          <a16:creationId xmlns:a16="http://schemas.microsoft.com/office/drawing/2014/main" id="{3628BADC-B57B-4CAE-9809-926C7E554FC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1021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" name="직선 연결선 1024">
                      <a:extLst>
                        <a:ext uri="{FF2B5EF4-FFF2-40B4-BE49-F238E27FC236}">
                          <a16:creationId xmlns:a16="http://schemas.microsoft.com/office/drawing/2014/main" id="{30FEFFF1-DA2D-4976-A1A9-6EA2D22B50C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3877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6" name="직선 연결선 1025">
                      <a:extLst>
                        <a:ext uri="{FF2B5EF4-FFF2-40B4-BE49-F238E27FC236}">
                          <a16:creationId xmlns:a16="http://schemas.microsoft.com/office/drawing/2014/main" id="{B424233B-CBBC-4124-8E66-140447D15D2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6733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42C36D57-0778-4757-9EF3-BF5AA184B71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9589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8" name="직선 연결선 1027">
                      <a:extLst>
                        <a:ext uri="{FF2B5EF4-FFF2-40B4-BE49-F238E27FC236}">
                          <a16:creationId xmlns:a16="http://schemas.microsoft.com/office/drawing/2014/main" id="{611DC728-E384-43FF-91D8-C0154CD3EA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2446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9" name="직선 연결선 1028">
                      <a:extLst>
                        <a:ext uri="{FF2B5EF4-FFF2-40B4-BE49-F238E27FC236}">
                          <a16:creationId xmlns:a16="http://schemas.microsoft.com/office/drawing/2014/main" id="{7D8B7985-745E-4DEB-B48E-6D9E0BD477E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5302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0" name="직선 연결선 1029">
                      <a:extLst>
                        <a:ext uri="{FF2B5EF4-FFF2-40B4-BE49-F238E27FC236}">
                          <a16:creationId xmlns:a16="http://schemas.microsoft.com/office/drawing/2014/main" id="{575C5636-F297-416E-A0B0-1F585C7745F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8158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1" name="직선 연결선 1030">
                      <a:extLst>
                        <a:ext uri="{FF2B5EF4-FFF2-40B4-BE49-F238E27FC236}">
                          <a16:creationId xmlns:a16="http://schemas.microsoft.com/office/drawing/2014/main" id="{23C66701-FC28-4F62-B39B-76E2370CA2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1014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2" name="직선 연결선 1031">
                      <a:extLst>
                        <a:ext uri="{FF2B5EF4-FFF2-40B4-BE49-F238E27FC236}">
                          <a16:creationId xmlns:a16="http://schemas.microsoft.com/office/drawing/2014/main" id="{579B9646-C124-476B-BAC7-BDC5FC519FF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3870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3" name="직선 연결선 1032">
                      <a:extLst>
                        <a:ext uri="{FF2B5EF4-FFF2-40B4-BE49-F238E27FC236}">
                          <a16:creationId xmlns:a16="http://schemas.microsoft.com/office/drawing/2014/main" id="{EE971BA7-2A23-452B-9A7C-DF8B18DBF3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26727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4" name="직선 연결선 1033">
                      <a:extLst>
                        <a:ext uri="{FF2B5EF4-FFF2-40B4-BE49-F238E27FC236}">
                          <a16:creationId xmlns:a16="http://schemas.microsoft.com/office/drawing/2014/main" id="{A7A68988-7831-4A69-916C-3A213FF1A47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19583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5" name="직선 연결선 1034">
                      <a:extLst>
                        <a:ext uri="{FF2B5EF4-FFF2-40B4-BE49-F238E27FC236}">
                          <a16:creationId xmlns:a16="http://schemas.microsoft.com/office/drawing/2014/main" id="{75816DFE-8AFB-4138-A5B7-5EC294B06E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95833" y="2703635"/>
                      <a:ext cx="2143141" cy="689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B4AFEA92-F258-4D29-BEE2-6F95D21D8D7E}"/>
                      </a:ext>
                    </a:extLst>
                  </p:cNvPr>
                  <p:cNvSpPr/>
                  <p:nvPr/>
                </p:nvSpPr>
                <p:spPr>
                  <a:xfrm>
                    <a:off x="2192177" y="2847975"/>
                    <a:ext cx="2217897" cy="727075"/>
                  </a:xfrm>
                  <a:prstGeom prst="rect">
                    <a:avLst/>
                  </a:prstGeom>
                  <a:solidFill>
                    <a:srgbClr val="E696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F7D58692-E037-4865-AFBF-91335008D446}"/>
                      </a:ext>
                    </a:extLst>
                  </p:cNvPr>
                  <p:cNvSpPr/>
                  <p:nvPr/>
                </p:nvSpPr>
                <p:spPr>
                  <a:xfrm>
                    <a:off x="3267404" y="2878681"/>
                    <a:ext cx="1036658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0FB036DF-92D4-42D1-B2CF-9F742D8EE600}"/>
                      </a:ext>
                    </a:extLst>
                  </p:cNvPr>
                  <p:cNvSpPr/>
                  <p:nvPr/>
                </p:nvSpPr>
                <p:spPr>
                  <a:xfrm>
                    <a:off x="2228849" y="2878681"/>
                    <a:ext cx="886007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992" name="그룹 991">
                    <a:extLst>
                      <a:ext uri="{FF2B5EF4-FFF2-40B4-BE49-F238E27FC236}">
                        <a16:creationId xmlns:a16="http://schemas.microsoft.com/office/drawing/2014/main" id="{253C1850-B6BD-40D4-AB58-49CFFBEC6EE3}"/>
                      </a:ext>
                    </a:extLst>
                  </p:cNvPr>
                  <p:cNvGrpSpPr/>
                  <p:nvPr/>
                </p:nvGrpSpPr>
                <p:grpSpPr>
                  <a:xfrm>
                    <a:off x="3119455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999" name="그룹 998">
                      <a:extLst>
                        <a:ext uri="{FF2B5EF4-FFF2-40B4-BE49-F238E27FC236}">
                          <a16:creationId xmlns:a16="http://schemas.microsoft.com/office/drawing/2014/main" id="{93FE7C88-5EEE-4F0C-8C17-CB1739B12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001" name="직사각형 1000">
                        <a:extLst>
                          <a:ext uri="{FF2B5EF4-FFF2-40B4-BE49-F238E27FC236}">
                            <a16:creationId xmlns:a16="http://schemas.microsoft.com/office/drawing/2014/main" id="{A6041588-EFDD-49E4-84D0-77F7BE436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02" name="직사각형 1001">
                        <a:extLst>
                          <a:ext uri="{FF2B5EF4-FFF2-40B4-BE49-F238E27FC236}">
                            <a16:creationId xmlns:a16="http://schemas.microsoft.com/office/drawing/2014/main" id="{17C5FD8C-F875-4DF2-AA9E-BD8FF611BF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03" name="사각형: 둥근 모서리 1002">
                        <a:extLst>
                          <a:ext uri="{FF2B5EF4-FFF2-40B4-BE49-F238E27FC236}">
                            <a16:creationId xmlns:a16="http://schemas.microsoft.com/office/drawing/2014/main" id="{8BB79A46-CBCC-4C2F-A9D3-AB392CFA1A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000" name="사각형: 둥근 모서리 999">
                      <a:extLst>
                        <a:ext uri="{FF2B5EF4-FFF2-40B4-BE49-F238E27FC236}">
                          <a16:creationId xmlns:a16="http://schemas.microsoft.com/office/drawing/2014/main" id="{CAD7362E-0EE7-4378-994D-DFD54C34D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93" name="그룹 992">
                    <a:extLst>
                      <a:ext uri="{FF2B5EF4-FFF2-40B4-BE49-F238E27FC236}">
                        <a16:creationId xmlns:a16="http://schemas.microsoft.com/office/drawing/2014/main" id="{B886F59C-6E71-4F0E-8246-B52F48016624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63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994" name="그룹 993">
                      <a:extLst>
                        <a:ext uri="{FF2B5EF4-FFF2-40B4-BE49-F238E27FC236}">
                          <a16:creationId xmlns:a16="http://schemas.microsoft.com/office/drawing/2014/main" id="{F12C408C-501A-4B2E-B3CB-618D4E706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996" name="직사각형 995">
                        <a:extLst>
                          <a:ext uri="{FF2B5EF4-FFF2-40B4-BE49-F238E27FC236}">
                            <a16:creationId xmlns:a16="http://schemas.microsoft.com/office/drawing/2014/main" id="{F02FC8EF-B48D-4DFC-BBD0-0C36C4B4B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997" name="직사각형 996">
                        <a:extLst>
                          <a:ext uri="{FF2B5EF4-FFF2-40B4-BE49-F238E27FC236}">
                            <a16:creationId xmlns:a16="http://schemas.microsoft.com/office/drawing/2014/main" id="{0CDB35A5-C2CD-4231-8E23-D5E8EBBBF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998" name="사각형: 둥근 모서리 997">
                        <a:extLst>
                          <a:ext uri="{FF2B5EF4-FFF2-40B4-BE49-F238E27FC236}">
                            <a16:creationId xmlns:a16="http://schemas.microsoft.com/office/drawing/2014/main" id="{0FA7B191-E6DE-48CB-BDAC-B8BD9B46C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95" name="사각형: 둥근 모서리 994">
                      <a:extLst>
                        <a:ext uri="{FF2B5EF4-FFF2-40B4-BE49-F238E27FC236}">
                          <a16:creationId xmlns:a16="http://schemas.microsoft.com/office/drawing/2014/main" id="{8DE28424-7D4C-421C-A769-904FA675B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817" name="그룹 816">
                  <a:extLst>
                    <a:ext uri="{FF2B5EF4-FFF2-40B4-BE49-F238E27FC236}">
                      <a16:creationId xmlns:a16="http://schemas.microsoft.com/office/drawing/2014/main" id="{86AD44B9-9F05-4271-B9FF-496C7C06AC65}"/>
                    </a:ext>
                  </a:extLst>
                </p:cNvPr>
                <p:cNvGrpSpPr/>
                <p:nvPr/>
              </p:nvGrpSpPr>
              <p:grpSpPr>
                <a:xfrm>
                  <a:off x="3022964" y="2747856"/>
                  <a:ext cx="6146067" cy="885631"/>
                  <a:chOff x="3022964" y="2747856"/>
                  <a:chExt cx="6146067" cy="885631"/>
                </a:xfrm>
              </p:grpSpPr>
              <p:grpSp>
                <p:nvGrpSpPr>
                  <p:cNvPr id="818" name="그룹 817">
                    <a:extLst>
                      <a:ext uri="{FF2B5EF4-FFF2-40B4-BE49-F238E27FC236}">
                        <a16:creationId xmlns:a16="http://schemas.microsoft.com/office/drawing/2014/main" id="{C4BC06FA-4FF8-43E0-A97E-0404BEAD99A7}"/>
                      </a:ext>
                    </a:extLst>
                  </p:cNvPr>
                  <p:cNvGrpSpPr/>
                  <p:nvPr/>
                </p:nvGrpSpPr>
                <p:grpSpPr>
                  <a:xfrm>
                    <a:off x="3022964" y="2792750"/>
                    <a:ext cx="6146067" cy="802012"/>
                    <a:chOff x="2272481" y="2989269"/>
                    <a:chExt cx="7639936" cy="996950"/>
                  </a:xfrm>
                  <a:solidFill>
                    <a:srgbClr val="EFA28E"/>
                  </a:solidFill>
                </p:grpSpPr>
                <p:cxnSp>
                  <p:nvCxnSpPr>
                    <p:cNvPr id="858" name="직선 연결선 857">
                      <a:extLst>
                        <a:ext uri="{FF2B5EF4-FFF2-40B4-BE49-F238E27FC236}">
                          <a16:creationId xmlns:a16="http://schemas.microsoft.com/office/drawing/2014/main" id="{8FA78F80-5791-4D43-88B7-73298AD473E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886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9" name="직선 연결선 858">
                      <a:extLst>
                        <a:ext uri="{FF2B5EF4-FFF2-40B4-BE49-F238E27FC236}">
                          <a16:creationId xmlns:a16="http://schemas.microsoft.com/office/drawing/2014/main" id="{2BB41B01-B101-42A0-BE30-BA92FABE8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600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0" name="직선 연결선 859">
                      <a:extLst>
                        <a:ext uri="{FF2B5EF4-FFF2-40B4-BE49-F238E27FC236}">
                          <a16:creationId xmlns:a16="http://schemas.microsoft.com/office/drawing/2014/main" id="{B4AA009E-9F57-4427-A1A0-9D002BD060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5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1" name="직선 연결선 860">
                      <a:extLst>
                        <a:ext uri="{FF2B5EF4-FFF2-40B4-BE49-F238E27FC236}">
                          <a16:creationId xmlns:a16="http://schemas.microsoft.com/office/drawing/2014/main" id="{C99CA804-66FD-4BE2-951A-C0876CA40E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029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2" name="직선 연결선 861">
                      <a:extLst>
                        <a:ext uri="{FF2B5EF4-FFF2-40B4-BE49-F238E27FC236}">
                          <a16:creationId xmlns:a16="http://schemas.microsoft.com/office/drawing/2014/main" id="{95B7838F-61DA-451D-BEFF-0BCF206690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743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3" name="직선 연결선 862">
                      <a:extLst>
                        <a:ext uri="{FF2B5EF4-FFF2-40B4-BE49-F238E27FC236}">
                          <a16:creationId xmlns:a16="http://schemas.microsoft.com/office/drawing/2014/main" id="{B77DAE40-ADE5-4E16-867B-1FE2098691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458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4" name="직선 연결선 863">
                      <a:extLst>
                        <a:ext uri="{FF2B5EF4-FFF2-40B4-BE49-F238E27FC236}">
                          <a16:creationId xmlns:a16="http://schemas.microsoft.com/office/drawing/2014/main" id="{36D87EB4-3EC7-4ED1-87D2-5A2938B06D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2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직선 연결선 864">
                      <a:extLst>
                        <a:ext uri="{FF2B5EF4-FFF2-40B4-BE49-F238E27FC236}">
                          <a16:creationId xmlns:a16="http://schemas.microsoft.com/office/drawing/2014/main" id="{C9A99456-1B8A-42CB-9D36-3A05A50A6C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87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6" name="직선 연결선 865">
                      <a:extLst>
                        <a:ext uri="{FF2B5EF4-FFF2-40B4-BE49-F238E27FC236}">
                          <a16:creationId xmlns:a16="http://schemas.microsoft.com/office/drawing/2014/main" id="{77738BD1-94FE-4804-9272-2262C872B3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601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직선 연결선 866">
                      <a:extLst>
                        <a:ext uri="{FF2B5EF4-FFF2-40B4-BE49-F238E27FC236}">
                          <a16:creationId xmlns:a16="http://schemas.microsoft.com/office/drawing/2014/main" id="{4A05D7F0-2E0B-4C0E-879C-6711F1DEA8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15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8" name="직선 연결선 867">
                      <a:extLst>
                        <a:ext uri="{FF2B5EF4-FFF2-40B4-BE49-F238E27FC236}">
                          <a16:creationId xmlns:a16="http://schemas.microsoft.com/office/drawing/2014/main" id="{0D3C5363-26A1-4813-A596-B1CA468B38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030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직선 연결선 868">
                      <a:extLst>
                        <a:ext uri="{FF2B5EF4-FFF2-40B4-BE49-F238E27FC236}">
                          <a16:creationId xmlns:a16="http://schemas.microsoft.com/office/drawing/2014/main" id="{5BD89308-DA20-435F-B7D4-EFBFC6EA3F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744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0" name="직선 연결선 869">
                      <a:extLst>
                        <a:ext uri="{FF2B5EF4-FFF2-40B4-BE49-F238E27FC236}">
                          <a16:creationId xmlns:a16="http://schemas.microsoft.com/office/drawing/2014/main" id="{552A2807-774C-40A4-AE8D-C55AF0EE73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458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직선 연결선 870">
                      <a:extLst>
                        <a:ext uri="{FF2B5EF4-FFF2-40B4-BE49-F238E27FC236}">
                          <a16:creationId xmlns:a16="http://schemas.microsoft.com/office/drawing/2014/main" id="{8764C384-E0BD-476F-B21B-DD81ADAB95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173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2" name="직선 연결선 871">
                      <a:extLst>
                        <a:ext uri="{FF2B5EF4-FFF2-40B4-BE49-F238E27FC236}">
                          <a16:creationId xmlns:a16="http://schemas.microsoft.com/office/drawing/2014/main" id="{CCB29A32-8457-4D1F-B76E-97C16A61DC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887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직선 연결선 872">
                      <a:extLst>
                        <a:ext uri="{FF2B5EF4-FFF2-40B4-BE49-F238E27FC236}">
                          <a16:creationId xmlns:a16="http://schemas.microsoft.com/office/drawing/2014/main" id="{9C1E07FC-BFDD-47BB-852A-BC781F1E48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02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직선 연결선 873">
                      <a:extLst>
                        <a:ext uri="{FF2B5EF4-FFF2-40B4-BE49-F238E27FC236}">
                          <a16:creationId xmlns:a16="http://schemas.microsoft.com/office/drawing/2014/main" id="{00D3B822-1014-46F9-94B7-46202357A1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316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직선 연결선 874">
                      <a:extLst>
                        <a:ext uri="{FF2B5EF4-FFF2-40B4-BE49-F238E27FC236}">
                          <a16:creationId xmlns:a16="http://schemas.microsoft.com/office/drawing/2014/main" id="{FE99E523-0702-4CB6-A3D6-EFE64287F5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030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직선 연결선 875">
                      <a:extLst>
                        <a:ext uri="{FF2B5EF4-FFF2-40B4-BE49-F238E27FC236}">
                          <a16:creationId xmlns:a16="http://schemas.microsoft.com/office/drawing/2014/main" id="{0ACCBD71-EF95-45E1-A486-91109A7CB1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7452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직선 연결선 876">
                      <a:extLst>
                        <a:ext uri="{FF2B5EF4-FFF2-40B4-BE49-F238E27FC236}">
                          <a16:creationId xmlns:a16="http://schemas.microsoft.com/office/drawing/2014/main" id="{CB92C12C-D475-4504-86FB-5CA943FB5E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4596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직선 연결선 877">
                      <a:extLst>
                        <a:ext uri="{FF2B5EF4-FFF2-40B4-BE49-F238E27FC236}">
                          <a16:creationId xmlns:a16="http://schemas.microsoft.com/office/drawing/2014/main" id="{FDF1D1C2-C134-48D5-A15F-F581DDF71E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1740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직선 연결선 878">
                      <a:extLst>
                        <a:ext uri="{FF2B5EF4-FFF2-40B4-BE49-F238E27FC236}">
                          <a16:creationId xmlns:a16="http://schemas.microsoft.com/office/drawing/2014/main" id="{B6440572-26E0-4376-8F08-785E456B1B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8883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0" name="직선 연결선 879">
                      <a:extLst>
                        <a:ext uri="{FF2B5EF4-FFF2-40B4-BE49-F238E27FC236}">
                          <a16:creationId xmlns:a16="http://schemas.microsoft.com/office/drawing/2014/main" id="{0D9B51E4-E229-4E52-B2F3-884447A65D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6027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직선 연결선 880">
                      <a:extLst>
                        <a:ext uri="{FF2B5EF4-FFF2-40B4-BE49-F238E27FC236}">
                          <a16:creationId xmlns:a16="http://schemas.microsoft.com/office/drawing/2014/main" id="{A88420E9-8993-4C2F-8B01-0F5675DECE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3171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2" name="직선 연결선 881">
                      <a:extLst>
                        <a:ext uri="{FF2B5EF4-FFF2-40B4-BE49-F238E27FC236}">
                          <a16:creationId xmlns:a16="http://schemas.microsoft.com/office/drawing/2014/main" id="{E2C276ED-F3A7-4B82-A037-C9B7893A3B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315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직선 연결선 882">
                      <a:extLst>
                        <a:ext uri="{FF2B5EF4-FFF2-40B4-BE49-F238E27FC236}">
                          <a16:creationId xmlns:a16="http://schemas.microsoft.com/office/drawing/2014/main" id="{1EA17DCA-53B7-49EE-BEC5-997C199885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7459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4" name="직선 연결선 883">
                      <a:extLst>
                        <a:ext uri="{FF2B5EF4-FFF2-40B4-BE49-F238E27FC236}">
                          <a16:creationId xmlns:a16="http://schemas.microsoft.com/office/drawing/2014/main" id="{272B2AA6-247F-47FD-84FF-6C1161696A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602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5" name="직선 연결선 884">
                      <a:extLst>
                        <a:ext uri="{FF2B5EF4-FFF2-40B4-BE49-F238E27FC236}">
                          <a16:creationId xmlns:a16="http://schemas.microsoft.com/office/drawing/2014/main" id="{E89DC0B8-34C1-4BDB-ADC5-A687E97CBF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746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6" name="직선 연결선 885">
                      <a:extLst>
                        <a:ext uri="{FF2B5EF4-FFF2-40B4-BE49-F238E27FC236}">
                          <a16:creationId xmlns:a16="http://schemas.microsoft.com/office/drawing/2014/main" id="{B5B48766-1F3C-4505-A3A0-12A0DEC7F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8890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7" name="직선 연결선 886">
                      <a:extLst>
                        <a:ext uri="{FF2B5EF4-FFF2-40B4-BE49-F238E27FC236}">
                          <a16:creationId xmlns:a16="http://schemas.microsoft.com/office/drawing/2014/main" id="{2E57ECBC-A683-416F-9A44-E4D86892F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034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8" name="직선 연결선 887">
                      <a:extLst>
                        <a:ext uri="{FF2B5EF4-FFF2-40B4-BE49-F238E27FC236}">
                          <a16:creationId xmlns:a16="http://schemas.microsoft.com/office/drawing/2014/main" id="{6CE5D48C-FF94-4FF2-B8F4-CD5F71A1C5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83178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9" name="직선 연결선 888">
                      <a:extLst>
                        <a:ext uri="{FF2B5EF4-FFF2-40B4-BE49-F238E27FC236}">
                          <a16:creationId xmlns:a16="http://schemas.microsoft.com/office/drawing/2014/main" id="{CE0EBD72-D6F8-444F-BCAF-9B67EBA098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0321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0" name="직선 연결선 889">
                      <a:extLst>
                        <a:ext uri="{FF2B5EF4-FFF2-40B4-BE49-F238E27FC236}">
                          <a16:creationId xmlns:a16="http://schemas.microsoft.com/office/drawing/2014/main" id="{9BA8306F-0C1B-41D9-AA53-6DC6B9DA9A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7465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1" name="직선 연결선 890">
                      <a:extLst>
                        <a:ext uri="{FF2B5EF4-FFF2-40B4-BE49-F238E27FC236}">
                          <a16:creationId xmlns:a16="http://schemas.microsoft.com/office/drawing/2014/main" id="{C7601F1F-240E-4183-AA5B-5D366A10ABC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4609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2" name="직선 연결선 891">
                      <a:extLst>
                        <a:ext uri="{FF2B5EF4-FFF2-40B4-BE49-F238E27FC236}">
                          <a16:creationId xmlns:a16="http://schemas.microsoft.com/office/drawing/2014/main" id="{62156815-26A8-4353-AAE8-3760141EFA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1753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3" name="직선 연결선 892">
                      <a:extLst>
                        <a:ext uri="{FF2B5EF4-FFF2-40B4-BE49-F238E27FC236}">
                          <a16:creationId xmlns:a16="http://schemas.microsoft.com/office/drawing/2014/main" id="{1EE0D580-B6A7-4194-B48E-D20078E4B3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897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4" name="직선 연결선 893">
                      <a:extLst>
                        <a:ext uri="{FF2B5EF4-FFF2-40B4-BE49-F238E27FC236}">
                          <a16:creationId xmlns:a16="http://schemas.microsoft.com/office/drawing/2014/main" id="{030415DB-1E4A-4C8F-B2EB-5479002729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6040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5" name="직선 연결선 894">
                      <a:extLst>
                        <a:ext uri="{FF2B5EF4-FFF2-40B4-BE49-F238E27FC236}">
                          <a16:creationId xmlns:a16="http://schemas.microsoft.com/office/drawing/2014/main" id="{4C3102B8-C027-42AB-9642-95416A66C6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3184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6" name="직선 연결선 895">
                      <a:extLst>
                        <a:ext uri="{FF2B5EF4-FFF2-40B4-BE49-F238E27FC236}">
                          <a16:creationId xmlns:a16="http://schemas.microsoft.com/office/drawing/2014/main" id="{EB597223-BCA8-4DCB-9D04-1106D138D8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328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7" name="직선 연결선 896">
                      <a:extLst>
                        <a:ext uri="{FF2B5EF4-FFF2-40B4-BE49-F238E27FC236}">
                          <a16:creationId xmlns:a16="http://schemas.microsoft.com/office/drawing/2014/main" id="{CC8DB04F-09B6-41D3-B36E-E434A5DBD0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7472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8" name="직선 연결선 897">
                      <a:extLst>
                        <a:ext uri="{FF2B5EF4-FFF2-40B4-BE49-F238E27FC236}">
                          <a16:creationId xmlns:a16="http://schemas.microsoft.com/office/drawing/2014/main" id="{CAA6894D-0227-4A4E-B707-4854478E55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4616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9" name="직선 연결선 898">
                      <a:extLst>
                        <a:ext uri="{FF2B5EF4-FFF2-40B4-BE49-F238E27FC236}">
                          <a16:creationId xmlns:a16="http://schemas.microsoft.com/office/drawing/2014/main" id="{8FC8BB4D-1CD6-46E2-ABC4-78AE0E6CA2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1759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0" name="직선 연결선 899">
                      <a:extLst>
                        <a:ext uri="{FF2B5EF4-FFF2-40B4-BE49-F238E27FC236}">
                          <a16:creationId xmlns:a16="http://schemas.microsoft.com/office/drawing/2014/main" id="{C70A473E-1809-49E5-9753-EFA923FC5D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903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1" name="직선 연결선 900">
                      <a:extLst>
                        <a:ext uri="{FF2B5EF4-FFF2-40B4-BE49-F238E27FC236}">
                          <a16:creationId xmlns:a16="http://schemas.microsoft.com/office/drawing/2014/main" id="{D6185340-C297-48DC-8D4C-7DCF38123FF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6047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2" name="직선 연결선 901">
                      <a:extLst>
                        <a:ext uri="{FF2B5EF4-FFF2-40B4-BE49-F238E27FC236}">
                          <a16:creationId xmlns:a16="http://schemas.microsoft.com/office/drawing/2014/main" id="{FDF54156-0AF7-4655-B223-C6C8C90E1A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3191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3" name="직선 연결선 902">
                      <a:extLst>
                        <a:ext uri="{FF2B5EF4-FFF2-40B4-BE49-F238E27FC236}">
                          <a16:creationId xmlns:a16="http://schemas.microsoft.com/office/drawing/2014/main" id="{A6D77896-124F-4305-A6C3-FDE29E71D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0335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4" name="직선 연결선 903">
                      <a:extLst>
                        <a:ext uri="{FF2B5EF4-FFF2-40B4-BE49-F238E27FC236}">
                          <a16:creationId xmlns:a16="http://schemas.microsoft.com/office/drawing/2014/main" id="{7B280F40-893A-493D-8086-4E98F92D26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7478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5" name="직선 연결선 904">
                      <a:extLst>
                        <a:ext uri="{FF2B5EF4-FFF2-40B4-BE49-F238E27FC236}">
                          <a16:creationId xmlns:a16="http://schemas.microsoft.com/office/drawing/2014/main" id="{E51B1642-06B3-48D8-81FC-2C8922E2A5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622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6" name="직선 연결선 905">
                      <a:extLst>
                        <a:ext uri="{FF2B5EF4-FFF2-40B4-BE49-F238E27FC236}">
                          <a16:creationId xmlns:a16="http://schemas.microsoft.com/office/drawing/2014/main" id="{31E3EE4F-2FD4-45E4-9645-12A3FD3283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1766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7" name="직선 연결선 906">
                      <a:extLst>
                        <a:ext uri="{FF2B5EF4-FFF2-40B4-BE49-F238E27FC236}">
                          <a16:creationId xmlns:a16="http://schemas.microsoft.com/office/drawing/2014/main" id="{A01B0F75-34E1-44A6-84D1-ED4F24E797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8910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8" name="직선 연결선 907">
                      <a:extLst>
                        <a:ext uri="{FF2B5EF4-FFF2-40B4-BE49-F238E27FC236}">
                          <a16:creationId xmlns:a16="http://schemas.microsoft.com/office/drawing/2014/main" id="{69C5B7D6-F8D6-4BDF-B2DF-BCE5092762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605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9" name="직선 연결선 908">
                      <a:extLst>
                        <a:ext uri="{FF2B5EF4-FFF2-40B4-BE49-F238E27FC236}">
                          <a16:creationId xmlns:a16="http://schemas.microsoft.com/office/drawing/2014/main" id="{2FEB08B4-1BB4-4F97-8C74-5B2DA4EEB5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319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0" name="직선 연결선 909">
                      <a:extLst>
                        <a:ext uri="{FF2B5EF4-FFF2-40B4-BE49-F238E27FC236}">
                          <a16:creationId xmlns:a16="http://schemas.microsoft.com/office/drawing/2014/main" id="{6E2F9804-9290-4A6B-969D-76E0516AFB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034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1" name="직선 연결선 910">
                      <a:extLst>
                        <a:ext uri="{FF2B5EF4-FFF2-40B4-BE49-F238E27FC236}">
                          <a16:creationId xmlns:a16="http://schemas.microsoft.com/office/drawing/2014/main" id="{3570171A-62DD-43D5-BB94-321668B928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748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2" name="직선 연결선 911">
                      <a:extLst>
                        <a:ext uri="{FF2B5EF4-FFF2-40B4-BE49-F238E27FC236}">
                          <a16:creationId xmlns:a16="http://schemas.microsoft.com/office/drawing/2014/main" id="{0199BFC8-7B25-42F2-9CB0-EA06DA965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62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3" name="직선 연결선 912">
                      <a:extLst>
                        <a:ext uri="{FF2B5EF4-FFF2-40B4-BE49-F238E27FC236}">
                          <a16:creationId xmlns:a16="http://schemas.microsoft.com/office/drawing/2014/main" id="{DA5E2D4A-F204-42C7-AEF9-1A4301AEBE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177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직선 연결선 913">
                      <a:extLst>
                        <a:ext uri="{FF2B5EF4-FFF2-40B4-BE49-F238E27FC236}">
                          <a16:creationId xmlns:a16="http://schemas.microsoft.com/office/drawing/2014/main" id="{B5F91BD3-0B4C-4FB5-8EFC-A42EB6B877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91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5" name="직선 연결선 914">
                      <a:extLst>
                        <a:ext uri="{FF2B5EF4-FFF2-40B4-BE49-F238E27FC236}">
                          <a16:creationId xmlns:a16="http://schemas.microsoft.com/office/drawing/2014/main" id="{C34A1C47-BD17-4FEB-A2C3-C33AB3FD06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7606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6" name="직선 연결선 915">
                      <a:extLst>
                        <a:ext uri="{FF2B5EF4-FFF2-40B4-BE49-F238E27FC236}">
                          <a16:creationId xmlns:a16="http://schemas.microsoft.com/office/drawing/2014/main" id="{266AB50E-552C-4AA8-BCFF-EDD9C83927A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320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7" name="직선 연결선 916">
                      <a:extLst>
                        <a:ext uri="{FF2B5EF4-FFF2-40B4-BE49-F238E27FC236}">
                          <a16:creationId xmlns:a16="http://schemas.microsoft.com/office/drawing/2014/main" id="{7F24CE6B-FEC1-4E7E-8989-939D61B45D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034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8" name="직선 연결선 917">
                      <a:extLst>
                        <a:ext uri="{FF2B5EF4-FFF2-40B4-BE49-F238E27FC236}">
                          <a16:creationId xmlns:a16="http://schemas.microsoft.com/office/drawing/2014/main" id="{1E2AAC0D-98D0-453D-9D3C-E8046AA144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749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9" name="직선 연결선 918">
                      <a:extLst>
                        <a:ext uri="{FF2B5EF4-FFF2-40B4-BE49-F238E27FC236}">
                          <a16:creationId xmlns:a16="http://schemas.microsoft.com/office/drawing/2014/main" id="{9D0A80D5-D2DF-42F9-8F2B-05DEA03966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463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0" name="직선 연결선 919">
                      <a:extLst>
                        <a:ext uri="{FF2B5EF4-FFF2-40B4-BE49-F238E27FC236}">
                          <a16:creationId xmlns:a16="http://schemas.microsoft.com/office/drawing/2014/main" id="{4DA10259-3268-4D81-BAED-962229614B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177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1" name="직선 연결선 920">
                      <a:extLst>
                        <a:ext uri="{FF2B5EF4-FFF2-40B4-BE49-F238E27FC236}">
                          <a16:creationId xmlns:a16="http://schemas.microsoft.com/office/drawing/2014/main" id="{CB7C6268-8B97-4788-9E37-853855428C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892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2" name="직선 연결선 921">
                      <a:extLst>
                        <a:ext uri="{FF2B5EF4-FFF2-40B4-BE49-F238E27FC236}">
                          <a16:creationId xmlns:a16="http://schemas.microsoft.com/office/drawing/2014/main" id="{0F2D957E-DE41-4861-9617-DFE38BE99C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06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직선 연결선 922">
                      <a:extLst>
                        <a:ext uri="{FF2B5EF4-FFF2-40B4-BE49-F238E27FC236}">
                          <a16:creationId xmlns:a16="http://schemas.microsoft.com/office/drawing/2014/main" id="{0330423E-CB21-4E7A-8333-C45A705442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321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4" name="직선 연결선 923">
                      <a:extLst>
                        <a:ext uri="{FF2B5EF4-FFF2-40B4-BE49-F238E27FC236}">
                          <a16:creationId xmlns:a16="http://schemas.microsoft.com/office/drawing/2014/main" id="{5EF7CC12-6841-47A9-AFB1-D896ED181C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035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직선 연결선 924">
                      <a:extLst>
                        <a:ext uri="{FF2B5EF4-FFF2-40B4-BE49-F238E27FC236}">
                          <a16:creationId xmlns:a16="http://schemas.microsoft.com/office/drawing/2014/main" id="{6ED1805D-DAFE-415C-BFAD-DEB6CD53CA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749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26" name="그룹 925">
                      <a:extLst>
                        <a:ext uri="{FF2B5EF4-FFF2-40B4-BE49-F238E27FC236}">
                          <a16:creationId xmlns:a16="http://schemas.microsoft.com/office/drawing/2014/main" id="{03C03D75-2DE5-4149-92A9-0BBFA2826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2481" y="2990034"/>
                      <a:ext cx="7639936" cy="996185"/>
                      <a:chOff x="2272481" y="2990034"/>
                      <a:chExt cx="7639936" cy="996185"/>
                    </a:xfrm>
                    <a:grpFill/>
                  </p:grpSpPr>
                  <p:grpSp>
                    <p:nvGrpSpPr>
                      <p:cNvPr id="927" name="그룹 926">
                        <a:extLst>
                          <a:ext uri="{FF2B5EF4-FFF2-40B4-BE49-F238E27FC236}">
                            <a16:creationId xmlns:a16="http://schemas.microsoft.com/office/drawing/2014/main" id="{31F1DB08-002C-4005-BAA4-2C71C3BAE541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350457" y="3023782"/>
                        <a:ext cx="1301817" cy="935925"/>
                        <a:chOff x="8579647" y="3203680"/>
                        <a:chExt cx="1301817" cy="935925"/>
                      </a:xfrm>
                      <a:grpFill/>
                    </p:grpSpPr>
                    <p:cxnSp>
                      <p:nvCxnSpPr>
                        <p:cNvPr id="963" name="직선 연결선 962">
                          <a:extLst>
                            <a:ext uri="{FF2B5EF4-FFF2-40B4-BE49-F238E27FC236}">
                              <a16:creationId xmlns:a16="http://schemas.microsoft.com/office/drawing/2014/main" id="{4AF6AC10-6D57-421E-9BA4-DE4C1F7159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586826" y="321320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4" name="직선 연결선 963">
                          <a:extLst>
                            <a:ext uri="{FF2B5EF4-FFF2-40B4-BE49-F238E27FC236}">
                              <a16:creationId xmlns:a16="http://schemas.microsoft.com/office/drawing/2014/main" id="{DE852342-6011-4683-BA68-883AFD0BD56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42189" y="324654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5" name="직선 연결선 964">
                          <a:extLst>
                            <a:ext uri="{FF2B5EF4-FFF2-40B4-BE49-F238E27FC236}">
                              <a16:creationId xmlns:a16="http://schemas.microsoft.com/office/drawing/2014/main" id="{4E98FA0D-6AE3-4D46-97C3-DED3700F38F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97552" y="327987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6" name="직선 연결선 965">
                          <a:extLst>
                            <a:ext uri="{FF2B5EF4-FFF2-40B4-BE49-F238E27FC236}">
                              <a16:creationId xmlns:a16="http://schemas.microsoft.com/office/drawing/2014/main" id="{E8955099-C5B0-4F03-B249-E4F704E9320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752915" y="331321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7" name="직선 연결선 966">
                          <a:extLst>
                            <a:ext uri="{FF2B5EF4-FFF2-40B4-BE49-F238E27FC236}">
                              <a16:creationId xmlns:a16="http://schemas.microsoft.com/office/drawing/2014/main" id="{2940B3D5-C65D-40D3-B876-9E6770C1015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08278" y="334655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8" name="직선 연결선 967">
                          <a:extLst>
                            <a:ext uri="{FF2B5EF4-FFF2-40B4-BE49-F238E27FC236}">
                              <a16:creationId xmlns:a16="http://schemas.microsoft.com/office/drawing/2014/main" id="{1F142BC8-6969-4B3A-B137-32CDCDCEBE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63641" y="337988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9" name="직선 연결선 968">
                          <a:extLst>
                            <a:ext uri="{FF2B5EF4-FFF2-40B4-BE49-F238E27FC236}">
                              <a16:creationId xmlns:a16="http://schemas.microsoft.com/office/drawing/2014/main" id="{0404D950-CE3A-483E-9256-7877A6497E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19004" y="341322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0" name="직선 연결선 969">
                          <a:extLst>
                            <a:ext uri="{FF2B5EF4-FFF2-40B4-BE49-F238E27FC236}">
                              <a16:creationId xmlns:a16="http://schemas.microsoft.com/office/drawing/2014/main" id="{04629A68-8836-4446-8048-1699269C21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74367" y="344656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1" name="직선 연결선 970">
                          <a:extLst>
                            <a:ext uri="{FF2B5EF4-FFF2-40B4-BE49-F238E27FC236}">
                              <a16:creationId xmlns:a16="http://schemas.microsoft.com/office/drawing/2014/main" id="{B82FF172-C3AA-4628-959B-6F2B1644C57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29730" y="347990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2" name="직선 연결선 971">
                          <a:extLst>
                            <a:ext uri="{FF2B5EF4-FFF2-40B4-BE49-F238E27FC236}">
                              <a16:creationId xmlns:a16="http://schemas.microsoft.com/office/drawing/2014/main" id="{44127179-3DEC-48F2-BE4F-36162486C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85093" y="351323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3" name="직선 연결선 972">
                          <a:extLst>
                            <a:ext uri="{FF2B5EF4-FFF2-40B4-BE49-F238E27FC236}">
                              <a16:creationId xmlns:a16="http://schemas.microsoft.com/office/drawing/2014/main" id="{624F057F-4253-4CD9-B23A-CAA40A0735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40456" y="354657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4" name="직선 연결선 973">
                          <a:extLst>
                            <a:ext uri="{FF2B5EF4-FFF2-40B4-BE49-F238E27FC236}">
                              <a16:creationId xmlns:a16="http://schemas.microsoft.com/office/drawing/2014/main" id="{016C69E4-415B-4A34-8809-FF2C36D66FC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95819" y="357991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5" name="직선 연결선 974">
                          <a:extLst>
                            <a:ext uri="{FF2B5EF4-FFF2-40B4-BE49-F238E27FC236}">
                              <a16:creationId xmlns:a16="http://schemas.microsoft.com/office/drawing/2014/main" id="{76C29CC5-4816-49B2-9D1F-B6FB29F683E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51182" y="361324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6" name="직선 연결선 975">
                          <a:extLst>
                            <a:ext uri="{FF2B5EF4-FFF2-40B4-BE49-F238E27FC236}">
                              <a16:creationId xmlns:a16="http://schemas.microsoft.com/office/drawing/2014/main" id="{81FA48AD-8AD6-425A-BB9F-4AC0F5F8AB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06545" y="364658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7" name="직선 연결선 976">
                          <a:extLst>
                            <a:ext uri="{FF2B5EF4-FFF2-40B4-BE49-F238E27FC236}">
                              <a16:creationId xmlns:a16="http://schemas.microsoft.com/office/drawing/2014/main" id="{730C17B0-BDF3-4AED-8CEC-3A99E07272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61908" y="367992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8" name="직선 연결선 977">
                          <a:extLst>
                            <a:ext uri="{FF2B5EF4-FFF2-40B4-BE49-F238E27FC236}">
                              <a16:creationId xmlns:a16="http://schemas.microsoft.com/office/drawing/2014/main" id="{2AA80A95-98DB-46C2-8C9D-7C38EE6A1D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17271" y="371325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9" name="직선 연결선 978">
                          <a:extLst>
                            <a:ext uri="{FF2B5EF4-FFF2-40B4-BE49-F238E27FC236}">
                              <a16:creationId xmlns:a16="http://schemas.microsoft.com/office/drawing/2014/main" id="{8CE38001-D6B2-4B75-8394-39EC9452C05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72634" y="374659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0" name="직선 연결선 979">
                          <a:extLst>
                            <a:ext uri="{FF2B5EF4-FFF2-40B4-BE49-F238E27FC236}">
                              <a16:creationId xmlns:a16="http://schemas.microsoft.com/office/drawing/2014/main" id="{54EB767F-9875-4E67-B075-968D6CBEF2A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27997" y="377993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1" name="직선 연결선 980">
                          <a:extLst>
                            <a:ext uri="{FF2B5EF4-FFF2-40B4-BE49-F238E27FC236}">
                              <a16:creationId xmlns:a16="http://schemas.microsoft.com/office/drawing/2014/main" id="{532826FF-FD8B-460B-9259-5EA691C1E05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83360" y="381327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2" name="직선 연결선 981">
                          <a:extLst>
                            <a:ext uri="{FF2B5EF4-FFF2-40B4-BE49-F238E27FC236}">
                              <a16:creationId xmlns:a16="http://schemas.microsoft.com/office/drawing/2014/main" id="{C4D92AB9-4B27-4EA5-88DB-F87B8AF3A84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38723" y="384660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3" name="직선 연결선 982">
                          <a:extLst>
                            <a:ext uri="{FF2B5EF4-FFF2-40B4-BE49-F238E27FC236}">
                              <a16:creationId xmlns:a16="http://schemas.microsoft.com/office/drawing/2014/main" id="{08AD87AC-5637-409A-A639-A2A3394E95B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94086" y="387994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4" name="직선 연결선 983">
                          <a:extLst>
                            <a:ext uri="{FF2B5EF4-FFF2-40B4-BE49-F238E27FC236}">
                              <a16:creationId xmlns:a16="http://schemas.microsoft.com/office/drawing/2014/main" id="{526D41C4-3AAB-48E8-A989-96B2A32CA09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749449" y="391328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5" name="직선 연결선 984">
                          <a:extLst>
                            <a:ext uri="{FF2B5EF4-FFF2-40B4-BE49-F238E27FC236}">
                              <a16:creationId xmlns:a16="http://schemas.microsoft.com/office/drawing/2014/main" id="{AD5CACD3-FF5D-478C-AC87-75795F74344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04812" y="394661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6" name="직선 연결선 985">
                          <a:extLst>
                            <a:ext uri="{FF2B5EF4-FFF2-40B4-BE49-F238E27FC236}">
                              <a16:creationId xmlns:a16="http://schemas.microsoft.com/office/drawing/2014/main" id="{B3FE06D7-BF9E-4280-A9FE-2CBF0BA2658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60175" y="397995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7" name="직선 연결선 986">
                          <a:extLst>
                            <a:ext uri="{FF2B5EF4-FFF2-40B4-BE49-F238E27FC236}">
                              <a16:creationId xmlns:a16="http://schemas.microsoft.com/office/drawing/2014/main" id="{7C447A26-FF42-45FE-B99E-5F3DBA61DA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579647" y="3203680"/>
                          <a:ext cx="1301817" cy="773015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28" name="그룹 927">
                        <a:extLst>
                          <a:ext uri="{FF2B5EF4-FFF2-40B4-BE49-F238E27FC236}">
                            <a16:creationId xmlns:a16="http://schemas.microsoft.com/office/drawing/2014/main" id="{1194A886-D62C-49E9-8A08-71A2BCFAB1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2481" y="2990034"/>
                        <a:ext cx="7639936" cy="996185"/>
                        <a:chOff x="2272481" y="2990034"/>
                        <a:chExt cx="7639936" cy="996185"/>
                      </a:xfrm>
                      <a:grpFill/>
                    </p:grpSpPr>
                    <p:grpSp>
                      <p:nvGrpSpPr>
                        <p:cNvPr id="929" name="그룹 928">
                          <a:extLst>
                            <a:ext uri="{FF2B5EF4-FFF2-40B4-BE49-F238E27FC236}">
                              <a16:creationId xmlns:a16="http://schemas.microsoft.com/office/drawing/2014/main" id="{359FBF2D-D585-4615-9C10-AC3BEE0B56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99454" y="3015503"/>
                          <a:ext cx="1301817" cy="935925"/>
                          <a:chOff x="8579647" y="3203680"/>
                          <a:chExt cx="1301817" cy="935925"/>
                        </a:xfrm>
                        <a:grpFill/>
                      </p:grpSpPr>
                      <p:cxnSp>
                        <p:nvCxnSpPr>
                          <p:cNvPr id="938" name="직선 연결선 937">
                            <a:extLst>
                              <a:ext uri="{FF2B5EF4-FFF2-40B4-BE49-F238E27FC236}">
                                <a16:creationId xmlns:a16="http://schemas.microsoft.com/office/drawing/2014/main" id="{9A30B46A-D8A9-476C-ACC8-F78CC3CCF72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586826" y="321320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39" name="직선 연결선 938">
                            <a:extLst>
                              <a:ext uri="{FF2B5EF4-FFF2-40B4-BE49-F238E27FC236}">
                                <a16:creationId xmlns:a16="http://schemas.microsoft.com/office/drawing/2014/main" id="{6BB79AF1-BC20-4C23-93C4-74B6D06F5A3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42189" y="324654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0" name="직선 연결선 939">
                            <a:extLst>
                              <a:ext uri="{FF2B5EF4-FFF2-40B4-BE49-F238E27FC236}">
                                <a16:creationId xmlns:a16="http://schemas.microsoft.com/office/drawing/2014/main" id="{D8132581-4B27-487A-BEFC-E94E5C37AC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97552" y="327987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1" name="직선 연결선 940">
                            <a:extLst>
                              <a:ext uri="{FF2B5EF4-FFF2-40B4-BE49-F238E27FC236}">
                                <a16:creationId xmlns:a16="http://schemas.microsoft.com/office/drawing/2014/main" id="{7E981F2E-8819-41F0-8D11-973AC7DA0F9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752915" y="331321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2" name="직선 연결선 941">
                            <a:extLst>
                              <a:ext uri="{FF2B5EF4-FFF2-40B4-BE49-F238E27FC236}">
                                <a16:creationId xmlns:a16="http://schemas.microsoft.com/office/drawing/2014/main" id="{2544243D-3889-43E7-B70A-540103159A1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08278" y="334655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3" name="직선 연결선 942">
                            <a:extLst>
                              <a:ext uri="{FF2B5EF4-FFF2-40B4-BE49-F238E27FC236}">
                                <a16:creationId xmlns:a16="http://schemas.microsoft.com/office/drawing/2014/main" id="{9334E96E-3FB7-498B-8477-15959675104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63641" y="337988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4" name="직선 연결선 943">
                            <a:extLst>
                              <a:ext uri="{FF2B5EF4-FFF2-40B4-BE49-F238E27FC236}">
                                <a16:creationId xmlns:a16="http://schemas.microsoft.com/office/drawing/2014/main" id="{FD38182F-C0A2-43B8-AE78-8F5762E38BB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19004" y="341322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5" name="직선 연결선 944">
                            <a:extLst>
                              <a:ext uri="{FF2B5EF4-FFF2-40B4-BE49-F238E27FC236}">
                                <a16:creationId xmlns:a16="http://schemas.microsoft.com/office/drawing/2014/main" id="{E1AAAFB9-7379-4B39-8664-CB5CD7B9D5E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74367" y="344656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6" name="직선 연결선 945">
                            <a:extLst>
                              <a:ext uri="{FF2B5EF4-FFF2-40B4-BE49-F238E27FC236}">
                                <a16:creationId xmlns:a16="http://schemas.microsoft.com/office/drawing/2014/main" id="{2FED1DA9-8986-423C-8838-A0499A2A35A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29730" y="347990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7" name="직선 연결선 946">
                            <a:extLst>
                              <a:ext uri="{FF2B5EF4-FFF2-40B4-BE49-F238E27FC236}">
                                <a16:creationId xmlns:a16="http://schemas.microsoft.com/office/drawing/2014/main" id="{15FAAACB-0725-41BB-846A-0C9BAF5EA64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85093" y="351323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8" name="직선 연결선 947">
                            <a:extLst>
                              <a:ext uri="{FF2B5EF4-FFF2-40B4-BE49-F238E27FC236}">
                                <a16:creationId xmlns:a16="http://schemas.microsoft.com/office/drawing/2014/main" id="{89C0EFE7-3107-4870-B763-97654765439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40456" y="354657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9" name="직선 연결선 948">
                            <a:extLst>
                              <a:ext uri="{FF2B5EF4-FFF2-40B4-BE49-F238E27FC236}">
                                <a16:creationId xmlns:a16="http://schemas.microsoft.com/office/drawing/2014/main" id="{90D73379-3F53-4561-88EB-BB0B13EDE8F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95819" y="357991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0" name="직선 연결선 949">
                            <a:extLst>
                              <a:ext uri="{FF2B5EF4-FFF2-40B4-BE49-F238E27FC236}">
                                <a16:creationId xmlns:a16="http://schemas.microsoft.com/office/drawing/2014/main" id="{29773B3A-4CED-4764-A6FF-A1CDE63A24F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251182" y="361324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1" name="직선 연결선 950">
                            <a:extLst>
                              <a:ext uri="{FF2B5EF4-FFF2-40B4-BE49-F238E27FC236}">
                                <a16:creationId xmlns:a16="http://schemas.microsoft.com/office/drawing/2014/main" id="{AE6B857B-EB1A-401F-8306-9349CDC357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06545" y="364658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2" name="직선 연결선 951">
                            <a:extLst>
                              <a:ext uri="{FF2B5EF4-FFF2-40B4-BE49-F238E27FC236}">
                                <a16:creationId xmlns:a16="http://schemas.microsoft.com/office/drawing/2014/main" id="{E9D1194C-5837-436F-9C89-149D818995D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61908" y="367992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3" name="직선 연결선 952">
                            <a:extLst>
                              <a:ext uri="{FF2B5EF4-FFF2-40B4-BE49-F238E27FC236}">
                                <a16:creationId xmlns:a16="http://schemas.microsoft.com/office/drawing/2014/main" id="{B868ED8E-7FE5-464F-AA0F-78F7B9499C1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17271" y="371325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4" name="직선 연결선 953">
                            <a:extLst>
                              <a:ext uri="{FF2B5EF4-FFF2-40B4-BE49-F238E27FC236}">
                                <a16:creationId xmlns:a16="http://schemas.microsoft.com/office/drawing/2014/main" id="{BD5E18BC-E4F1-43B2-8A49-C203B10E551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72634" y="374659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5" name="직선 연결선 954">
                            <a:extLst>
                              <a:ext uri="{FF2B5EF4-FFF2-40B4-BE49-F238E27FC236}">
                                <a16:creationId xmlns:a16="http://schemas.microsoft.com/office/drawing/2014/main" id="{E2D1CAAA-0BFA-42F3-9016-74ACD1A2AE9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7997" y="377993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6" name="직선 연결선 955">
                            <a:extLst>
                              <a:ext uri="{FF2B5EF4-FFF2-40B4-BE49-F238E27FC236}">
                                <a16:creationId xmlns:a16="http://schemas.microsoft.com/office/drawing/2014/main" id="{42D51F35-7230-412D-B321-185D6910FB9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83360" y="381327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7" name="직선 연결선 956">
                            <a:extLst>
                              <a:ext uri="{FF2B5EF4-FFF2-40B4-BE49-F238E27FC236}">
                                <a16:creationId xmlns:a16="http://schemas.microsoft.com/office/drawing/2014/main" id="{6C710FDD-96F5-4C29-99ED-0533EEDB893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38723" y="384660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8" name="직선 연결선 957">
                            <a:extLst>
                              <a:ext uri="{FF2B5EF4-FFF2-40B4-BE49-F238E27FC236}">
                                <a16:creationId xmlns:a16="http://schemas.microsoft.com/office/drawing/2014/main" id="{57CF3937-8D18-4663-8CEC-14E145E6D7F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94086" y="387994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9" name="직선 연결선 958">
                            <a:extLst>
                              <a:ext uri="{FF2B5EF4-FFF2-40B4-BE49-F238E27FC236}">
                                <a16:creationId xmlns:a16="http://schemas.microsoft.com/office/drawing/2014/main" id="{0215FF2F-EEC2-4664-BE13-2B35455E745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749449" y="391328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0" name="직선 연결선 959">
                            <a:extLst>
                              <a:ext uri="{FF2B5EF4-FFF2-40B4-BE49-F238E27FC236}">
                                <a16:creationId xmlns:a16="http://schemas.microsoft.com/office/drawing/2014/main" id="{D7A1EAB3-A649-4A8F-8E2E-731609AB8E8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04812" y="394661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1" name="직선 연결선 960">
                            <a:extLst>
                              <a:ext uri="{FF2B5EF4-FFF2-40B4-BE49-F238E27FC236}">
                                <a16:creationId xmlns:a16="http://schemas.microsoft.com/office/drawing/2014/main" id="{04058420-9FA0-44BC-8213-3BB5CD44CEF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60175" y="397995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2" name="직선 연결선 961">
                            <a:extLst>
                              <a:ext uri="{FF2B5EF4-FFF2-40B4-BE49-F238E27FC236}">
                                <a16:creationId xmlns:a16="http://schemas.microsoft.com/office/drawing/2014/main" id="{2E9C5B53-7F7D-4A96-BA63-F09A48584A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79647" y="3203680"/>
                            <a:ext cx="1301817" cy="773015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30" name="직선 연결선 929">
                          <a:extLst>
                            <a:ext uri="{FF2B5EF4-FFF2-40B4-BE49-F238E27FC236}">
                              <a16:creationId xmlns:a16="http://schemas.microsoft.com/office/drawing/2014/main" id="{51B3A391-BDA5-451A-A347-09922B7BAEA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88641" y="2990034"/>
                          <a:ext cx="4786346" cy="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31" name="직사각형 930">
                          <a:extLst>
                            <a:ext uri="{FF2B5EF4-FFF2-40B4-BE49-F238E27FC236}">
                              <a16:creationId xmlns:a16="http://schemas.microsoft.com/office/drawing/2014/main" id="{E232A2E7-86E4-4EEB-9848-9F53119DA2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79960" y="3151993"/>
                          <a:ext cx="4823791" cy="83422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932" name="그룹 931">
                          <a:extLst>
                            <a:ext uri="{FF2B5EF4-FFF2-40B4-BE49-F238E27FC236}">
                              <a16:creationId xmlns:a16="http://schemas.microsoft.com/office/drawing/2014/main" id="{08856EF5-AB75-44D3-8F5B-95C6824658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03750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36" name="직각 삼각형 935">
                            <a:extLst>
                              <a:ext uri="{FF2B5EF4-FFF2-40B4-BE49-F238E27FC236}">
                                <a16:creationId xmlns:a16="http://schemas.microsoft.com/office/drawing/2014/main" id="{B3A4CD7F-8EAA-4A31-83DA-D1346CFEC1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7" name="직각 삼각형 936">
                            <a:extLst>
                              <a:ext uri="{FF2B5EF4-FFF2-40B4-BE49-F238E27FC236}">
                                <a16:creationId xmlns:a16="http://schemas.microsoft.com/office/drawing/2014/main" id="{EF53403D-8B67-43A3-AFAA-06AB913305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33" name="그룹 932">
                          <a:extLst>
                            <a:ext uri="{FF2B5EF4-FFF2-40B4-BE49-F238E27FC236}">
                              <a16:creationId xmlns:a16="http://schemas.microsoft.com/office/drawing/2014/main" id="{EE833760-6A49-4672-BA02-E48E01CED59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flipH="1">
                          <a:off x="2272481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34" name="직각 삼각형 933">
                            <a:extLst>
                              <a:ext uri="{FF2B5EF4-FFF2-40B4-BE49-F238E27FC236}">
                                <a16:creationId xmlns:a16="http://schemas.microsoft.com/office/drawing/2014/main" id="{B025C273-4FE0-4FFF-A694-220FDCF5A2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5" name="직각 삼각형 934">
                            <a:extLst>
                              <a:ext uri="{FF2B5EF4-FFF2-40B4-BE49-F238E27FC236}">
                                <a16:creationId xmlns:a16="http://schemas.microsoft.com/office/drawing/2014/main" id="{13B7CE0C-1891-45BE-BB9E-2E61B97A7AD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819" name="그룹 818">
                    <a:extLst>
                      <a:ext uri="{FF2B5EF4-FFF2-40B4-BE49-F238E27FC236}">
                        <a16:creationId xmlns:a16="http://schemas.microsoft.com/office/drawing/2014/main" id="{91C3DC32-D3CF-4BBC-BCC9-AD1A9C0EC683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26" y="2964474"/>
                    <a:ext cx="1128529" cy="590007"/>
                    <a:chOff x="4249088" y="3848870"/>
                    <a:chExt cx="1138602" cy="595271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54" name="순서도: 지연 1">
                      <a:extLst>
                        <a:ext uri="{FF2B5EF4-FFF2-40B4-BE49-F238E27FC236}">
                          <a16:creationId xmlns:a16="http://schemas.microsoft.com/office/drawing/2014/main" id="{F1D30CE8-0D6B-49AE-AA20-08271BB1CE3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9" y="3952267"/>
                      <a:ext cx="589562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5" name="직사각형 854">
                      <a:extLst>
                        <a:ext uri="{FF2B5EF4-FFF2-40B4-BE49-F238E27FC236}">
                          <a16:creationId xmlns:a16="http://schemas.microsoft.com/office/drawing/2014/main" id="{90AD1F17-3B40-4803-859A-33F433C82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88" y="3848870"/>
                      <a:ext cx="1129447" cy="595271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6" name="직사각형 855">
                      <a:extLst>
                        <a:ext uri="{FF2B5EF4-FFF2-40B4-BE49-F238E27FC236}">
                          <a16:creationId xmlns:a16="http://schemas.microsoft.com/office/drawing/2014/main" id="{13CBF24F-F644-4A70-A694-95C028225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01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7" name="직사각형 856">
                      <a:extLst>
                        <a:ext uri="{FF2B5EF4-FFF2-40B4-BE49-F238E27FC236}">
                          <a16:creationId xmlns:a16="http://schemas.microsoft.com/office/drawing/2014/main" id="{A81176CB-D344-4102-B431-4FE25B0BD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0" name="그룹 819">
                    <a:extLst>
                      <a:ext uri="{FF2B5EF4-FFF2-40B4-BE49-F238E27FC236}">
                        <a16:creationId xmlns:a16="http://schemas.microsoft.com/office/drawing/2014/main" id="{3E3F2BBE-F268-4723-AA81-DB7636E64C06}"/>
                      </a:ext>
                    </a:extLst>
                  </p:cNvPr>
                  <p:cNvGrpSpPr/>
                  <p:nvPr/>
                </p:nvGrpSpPr>
                <p:grpSpPr>
                  <a:xfrm>
                    <a:off x="4045820" y="2753641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49" name="그룹 848">
                      <a:extLst>
                        <a:ext uri="{FF2B5EF4-FFF2-40B4-BE49-F238E27FC236}">
                          <a16:creationId xmlns:a16="http://schemas.microsoft.com/office/drawing/2014/main" id="{D05077A4-E71B-4388-8FBE-C7D63493C0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51" name="직사각형 850">
                        <a:extLst>
                          <a:ext uri="{FF2B5EF4-FFF2-40B4-BE49-F238E27FC236}">
                            <a16:creationId xmlns:a16="http://schemas.microsoft.com/office/drawing/2014/main" id="{606F3948-61E2-413D-8125-BF1EBA98F8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52" name="직사각형 851">
                        <a:extLst>
                          <a:ext uri="{FF2B5EF4-FFF2-40B4-BE49-F238E27FC236}">
                            <a16:creationId xmlns:a16="http://schemas.microsoft.com/office/drawing/2014/main" id="{8D544197-B97C-46BB-A7F4-428FF570BE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53" name="사각형: 둥근 모서리 852">
                        <a:extLst>
                          <a:ext uri="{FF2B5EF4-FFF2-40B4-BE49-F238E27FC236}">
                            <a16:creationId xmlns:a16="http://schemas.microsoft.com/office/drawing/2014/main" id="{8A8FD36E-DA67-4C7D-A2D6-3D303BF5B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50" name="사각형: 둥근 모서리 849">
                      <a:extLst>
                        <a:ext uri="{FF2B5EF4-FFF2-40B4-BE49-F238E27FC236}">
                          <a16:creationId xmlns:a16="http://schemas.microsoft.com/office/drawing/2014/main" id="{1D6D9652-67A2-427D-891C-C37CF8E94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1" name="그룹 820">
                    <a:extLst>
                      <a:ext uri="{FF2B5EF4-FFF2-40B4-BE49-F238E27FC236}">
                        <a16:creationId xmlns:a16="http://schemas.microsoft.com/office/drawing/2014/main" id="{933E63A8-1A9B-45D7-8E05-82362A3E34DB}"/>
                      </a:ext>
                    </a:extLst>
                  </p:cNvPr>
                  <p:cNvGrpSpPr/>
                  <p:nvPr/>
                </p:nvGrpSpPr>
                <p:grpSpPr>
                  <a:xfrm>
                    <a:off x="5555094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45" name="순서도: 지연 1">
                      <a:extLst>
                        <a:ext uri="{FF2B5EF4-FFF2-40B4-BE49-F238E27FC236}">
                          <a16:creationId xmlns:a16="http://schemas.microsoft.com/office/drawing/2014/main" id="{B45C1BF7-4221-4D22-B987-09C35C91364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6" name="직사각형 845">
                      <a:extLst>
                        <a:ext uri="{FF2B5EF4-FFF2-40B4-BE49-F238E27FC236}">
                          <a16:creationId xmlns:a16="http://schemas.microsoft.com/office/drawing/2014/main" id="{DAF08198-EA20-489F-902C-FEFE0F947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7" name="직사각형 846">
                      <a:extLst>
                        <a:ext uri="{FF2B5EF4-FFF2-40B4-BE49-F238E27FC236}">
                          <a16:creationId xmlns:a16="http://schemas.microsoft.com/office/drawing/2014/main" id="{CD84323C-A6F5-43E2-B89F-F80E5FF1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8" name="직사각형 847">
                      <a:extLst>
                        <a:ext uri="{FF2B5EF4-FFF2-40B4-BE49-F238E27FC236}">
                          <a16:creationId xmlns:a16="http://schemas.microsoft.com/office/drawing/2014/main" id="{434B4402-D253-459C-8812-FB743CF18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2" name="그룹 821">
                    <a:extLst>
                      <a:ext uri="{FF2B5EF4-FFF2-40B4-BE49-F238E27FC236}">
                        <a16:creationId xmlns:a16="http://schemas.microsoft.com/office/drawing/2014/main" id="{CDA710B5-6CF3-4115-8079-E4E0F7A042C0}"/>
                      </a:ext>
                    </a:extLst>
                  </p:cNvPr>
                  <p:cNvGrpSpPr/>
                  <p:nvPr/>
                </p:nvGrpSpPr>
                <p:grpSpPr>
                  <a:xfrm>
                    <a:off x="5367635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40" name="그룹 839">
                      <a:extLst>
                        <a:ext uri="{FF2B5EF4-FFF2-40B4-BE49-F238E27FC236}">
                          <a16:creationId xmlns:a16="http://schemas.microsoft.com/office/drawing/2014/main" id="{9F839183-22EF-41EE-93EE-A7821E390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42" name="직사각형 841">
                        <a:extLst>
                          <a:ext uri="{FF2B5EF4-FFF2-40B4-BE49-F238E27FC236}">
                            <a16:creationId xmlns:a16="http://schemas.microsoft.com/office/drawing/2014/main" id="{E0F2D446-E79E-48C0-BE02-AEDFC62E65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43" name="직사각형 842">
                        <a:extLst>
                          <a:ext uri="{FF2B5EF4-FFF2-40B4-BE49-F238E27FC236}">
                            <a16:creationId xmlns:a16="http://schemas.microsoft.com/office/drawing/2014/main" id="{791D73A6-2E46-4CC9-81E4-B98598F43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44" name="사각형: 둥근 모서리 843">
                        <a:extLst>
                          <a:ext uri="{FF2B5EF4-FFF2-40B4-BE49-F238E27FC236}">
                            <a16:creationId xmlns:a16="http://schemas.microsoft.com/office/drawing/2014/main" id="{55A9F3E1-F26C-474E-82E9-26CC23B70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41" name="사각형: 둥근 모서리 840">
                      <a:extLst>
                        <a:ext uri="{FF2B5EF4-FFF2-40B4-BE49-F238E27FC236}">
                          <a16:creationId xmlns:a16="http://schemas.microsoft.com/office/drawing/2014/main" id="{EE6709FB-8147-46BB-A901-84D9608FC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3" name="그룹 822">
                    <a:extLst>
                      <a:ext uri="{FF2B5EF4-FFF2-40B4-BE49-F238E27FC236}">
                        <a16:creationId xmlns:a16="http://schemas.microsoft.com/office/drawing/2014/main" id="{751BC1F6-2FDE-4401-989E-7AC19491E59F}"/>
                      </a:ext>
                    </a:extLst>
                  </p:cNvPr>
                  <p:cNvGrpSpPr/>
                  <p:nvPr/>
                </p:nvGrpSpPr>
                <p:grpSpPr>
                  <a:xfrm>
                    <a:off x="6830890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36" name="순서도: 지연 1">
                      <a:extLst>
                        <a:ext uri="{FF2B5EF4-FFF2-40B4-BE49-F238E27FC236}">
                          <a16:creationId xmlns:a16="http://schemas.microsoft.com/office/drawing/2014/main" id="{BA770867-29E6-4F1E-B18D-4F9D167552A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7" name="직사각형 836">
                      <a:extLst>
                        <a:ext uri="{FF2B5EF4-FFF2-40B4-BE49-F238E27FC236}">
                          <a16:creationId xmlns:a16="http://schemas.microsoft.com/office/drawing/2014/main" id="{7FA631A0-A27A-4A45-BCFC-C307D3FE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8" name="직사각형 837">
                      <a:extLst>
                        <a:ext uri="{FF2B5EF4-FFF2-40B4-BE49-F238E27FC236}">
                          <a16:creationId xmlns:a16="http://schemas.microsoft.com/office/drawing/2014/main" id="{AB26B282-A497-4553-9DCB-D028282D3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9" name="직사각형 838">
                      <a:extLst>
                        <a:ext uri="{FF2B5EF4-FFF2-40B4-BE49-F238E27FC236}">
                          <a16:creationId xmlns:a16="http://schemas.microsoft.com/office/drawing/2014/main" id="{B7DBEA99-F79B-4658-9751-1160E8487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4" name="그룹 823">
                    <a:extLst>
                      <a:ext uri="{FF2B5EF4-FFF2-40B4-BE49-F238E27FC236}">
                        <a16:creationId xmlns:a16="http://schemas.microsoft.com/office/drawing/2014/main" id="{72012A4F-39EF-4AF9-A865-0BF204EEE06E}"/>
                      </a:ext>
                    </a:extLst>
                  </p:cNvPr>
                  <p:cNvGrpSpPr/>
                  <p:nvPr/>
                </p:nvGrpSpPr>
                <p:grpSpPr>
                  <a:xfrm>
                    <a:off x="7929036" y="2747856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31" name="그룹 830">
                      <a:extLst>
                        <a:ext uri="{FF2B5EF4-FFF2-40B4-BE49-F238E27FC236}">
                          <a16:creationId xmlns:a16="http://schemas.microsoft.com/office/drawing/2014/main" id="{A4963209-2E18-4C6D-8C49-186F7EA201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33" name="직사각형 832">
                        <a:extLst>
                          <a:ext uri="{FF2B5EF4-FFF2-40B4-BE49-F238E27FC236}">
                            <a16:creationId xmlns:a16="http://schemas.microsoft.com/office/drawing/2014/main" id="{427DBBA1-5422-4918-9B1A-193D1979AC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4" name="직사각형 833">
                        <a:extLst>
                          <a:ext uri="{FF2B5EF4-FFF2-40B4-BE49-F238E27FC236}">
                            <a16:creationId xmlns:a16="http://schemas.microsoft.com/office/drawing/2014/main" id="{66E41429-5832-46C3-B74E-43A1B6268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5" name="사각형: 둥근 모서리 834">
                        <a:extLst>
                          <a:ext uri="{FF2B5EF4-FFF2-40B4-BE49-F238E27FC236}">
                            <a16:creationId xmlns:a16="http://schemas.microsoft.com/office/drawing/2014/main" id="{61363110-381E-4FCD-8506-93FAE63D38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32" name="사각형: 둥근 모서리 831">
                      <a:extLst>
                        <a:ext uri="{FF2B5EF4-FFF2-40B4-BE49-F238E27FC236}">
                          <a16:creationId xmlns:a16="http://schemas.microsoft.com/office/drawing/2014/main" id="{408A33DE-B4B4-4325-AD93-60F015EFC5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5" name="그룹 824">
                    <a:extLst>
                      <a:ext uri="{FF2B5EF4-FFF2-40B4-BE49-F238E27FC236}">
                        <a16:creationId xmlns:a16="http://schemas.microsoft.com/office/drawing/2014/main" id="{BAED5804-D867-4F28-A2D6-3B65111F731E}"/>
                      </a:ext>
                    </a:extLst>
                  </p:cNvPr>
                  <p:cNvGrpSpPr/>
                  <p:nvPr/>
                </p:nvGrpSpPr>
                <p:grpSpPr>
                  <a:xfrm>
                    <a:off x="6639761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26" name="그룹 825">
                      <a:extLst>
                        <a:ext uri="{FF2B5EF4-FFF2-40B4-BE49-F238E27FC236}">
                          <a16:creationId xmlns:a16="http://schemas.microsoft.com/office/drawing/2014/main" id="{1B57260A-3635-4F49-B3BE-D0C16AC4FB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28" name="직사각형 827">
                        <a:extLst>
                          <a:ext uri="{FF2B5EF4-FFF2-40B4-BE49-F238E27FC236}">
                            <a16:creationId xmlns:a16="http://schemas.microsoft.com/office/drawing/2014/main" id="{469F24F4-1546-4D48-8893-04FABD7CB3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29" name="직사각형 828">
                        <a:extLst>
                          <a:ext uri="{FF2B5EF4-FFF2-40B4-BE49-F238E27FC236}">
                            <a16:creationId xmlns:a16="http://schemas.microsoft.com/office/drawing/2014/main" id="{0E0DDD8E-25A8-4C87-9E0C-B41C6B4544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0" name="사각형: 둥근 모서리 829">
                        <a:extLst>
                          <a:ext uri="{FF2B5EF4-FFF2-40B4-BE49-F238E27FC236}">
                            <a16:creationId xmlns:a16="http://schemas.microsoft.com/office/drawing/2014/main" id="{C94B84A7-170C-403A-AEFB-E2FD1BA43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27" name="사각형: 둥근 모서리 826">
                      <a:extLst>
                        <a:ext uri="{FF2B5EF4-FFF2-40B4-BE49-F238E27FC236}">
                          <a16:creationId xmlns:a16="http://schemas.microsoft.com/office/drawing/2014/main" id="{8640A7CC-7171-4276-A92E-5AFE59431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614" name="그룹 613">
                <a:extLst>
                  <a:ext uri="{FF2B5EF4-FFF2-40B4-BE49-F238E27FC236}">
                    <a16:creationId xmlns:a16="http://schemas.microsoft.com/office/drawing/2014/main" id="{A12A04AD-E0CA-4C18-9DC0-CE3E57B3E890}"/>
                  </a:ext>
                </a:extLst>
              </p:cNvPr>
              <p:cNvGrpSpPr/>
              <p:nvPr/>
            </p:nvGrpSpPr>
            <p:grpSpPr>
              <a:xfrm>
                <a:off x="-5642" y="2469531"/>
                <a:ext cx="2640892" cy="1175369"/>
                <a:chOff x="-5642" y="2469531"/>
                <a:chExt cx="2640892" cy="1175369"/>
              </a:xfrm>
            </p:grpSpPr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B362D9FF-AABA-4F97-8BFC-7448FFEFED06}"/>
                    </a:ext>
                  </a:extLst>
                </p:cNvPr>
                <p:cNvSpPr/>
                <p:nvPr/>
              </p:nvSpPr>
              <p:spPr>
                <a:xfrm>
                  <a:off x="0" y="2929738"/>
                  <a:ext cx="2635250" cy="715162"/>
                </a:xfrm>
                <a:prstGeom prst="rect">
                  <a:avLst/>
                </a:prstGeom>
                <a:solidFill>
                  <a:srgbClr val="E2B4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716" name="그룹 715">
                  <a:extLst>
                    <a:ext uri="{FF2B5EF4-FFF2-40B4-BE49-F238E27FC236}">
                      <a16:creationId xmlns:a16="http://schemas.microsoft.com/office/drawing/2014/main" id="{F828CB3D-9173-4278-BB89-305286A030A3}"/>
                    </a:ext>
                  </a:extLst>
                </p:cNvPr>
                <p:cNvGrpSpPr/>
                <p:nvPr/>
              </p:nvGrpSpPr>
              <p:grpSpPr>
                <a:xfrm>
                  <a:off x="549982" y="3009899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801" name="순서도: 지연 87">
                    <a:extLst>
                      <a:ext uri="{FF2B5EF4-FFF2-40B4-BE49-F238E27FC236}">
                        <a16:creationId xmlns:a16="http://schemas.microsoft.com/office/drawing/2014/main" id="{8B4C0AE0-2D56-48EF-9D27-37BC3848BDD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802" name="직선 연결선 801">
                    <a:extLst>
                      <a:ext uri="{FF2B5EF4-FFF2-40B4-BE49-F238E27FC236}">
                        <a16:creationId xmlns:a16="http://schemas.microsoft.com/office/drawing/2014/main" id="{A1D53D5B-635D-475B-BB12-0681135D3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직선 연결선 802">
                    <a:extLst>
                      <a:ext uri="{FF2B5EF4-FFF2-40B4-BE49-F238E27FC236}">
                        <a16:creationId xmlns:a16="http://schemas.microsoft.com/office/drawing/2014/main" id="{E1AAF37A-C470-4A38-B417-426930C7C76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직선 연결선 803">
                    <a:extLst>
                      <a:ext uri="{FF2B5EF4-FFF2-40B4-BE49-F238E27FC236}">
                        <a16:creationId xmlns:a16="http://schemas.microsoft.com/office/drawing/2014/main" id="{A0923230-100F-4263-9BB9-649FCE46B3D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직선 연결선 804">
                    <a:extLst>
                      <a:ext uri="{FF2B5EF4-FFF2-40B4-BE49-F238E27FC236}">
                        <a16:creationId xmlns:a16="http://schemas.microsoft.com/office/drawing/2014/main" id="{248A956C-0002-4C72-9ADF-638D11371CE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6" name="직선 연결선 805">
                    <a:extLst>
                      <a:ext uri="{FF2B5EF4-FFF2-40B4-BE49-F238E27FC236}">
                        <a16:creationId xmlns:a16="http://schemas.microsoft.com/office/drawing/2014/main" id="{216F6366-D73C-4E21-AA4C-13ED7762EF2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7" name="순서도: 지연 268">
                    <a:extLst>
                      <a:ext uri="{FF2B5EF4-FFF2-40B4-BE49-F238E27FC236}">
                        <a16:creationId xmlns:a16="http://schemas.microsoft.com/office/drawing/2014/main" id="{ACB9BB7F-987B-41E6-9D1C-0932AEA7B64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808" name="직선 연결선 807">
                    <a:extLst>
                      <a:ext uri="{FF2B5EF4-FFF2-40B4-BE49-F238E27FC236}">
                        <a16:creationId xmlns:a16="http://schemas.microsoft.com/office/drawing/2014/main" id="{1CA53817-3F7A-4733-85E7-D375A6606696}"/>
                      </a:ext>
                    </a:extLst>
                  </p:cNvPr>
                  <p:cNvCxnSpPr>
                    <a:cxnSpLocks/>
                    <a:endCxn id="801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직선 연결선 808">
                    <a:extLst>
                      <a:ext uri="{FF2B5EF4-FFF2-40B4-BE49-F238E27FC236}">
                        <a16:creationId xmlns:a16="http://schemas.microsoft.com/office/drawing/2014/main" id="{BA41981E-C0C0-4139-9F95-3A1BCF70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직선 연결선 809">
                    <a:extLst>
                      <a:ext uri="{FF2B5EF4-FFF2-40B4-BE49-F238E27FC236}">
                        <a16:creationId xmlns:a16="http://schemas.microsoft.com/office/drawing/2014/main" id="{4F9E93FB-4174-4540-9F37-A3F8F44593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직선 연결선 810">
                    <a:extLst>
                      <a:ext uri="{FF2B5EF4-FFF2-40B4-BE49-F238E27FC236}">
                        <a16:creationId xmlns:a16="http://schemas.microsoft.com/office/drawing/2014/main" id="{4DC4E2C9-0A58-489C-83BE-5F7B479C92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2" name="직선 연결선 811">
                    <a:extLst>
                      <a:ext uri="{FF2B5EF4-FFF2-40B4-BE49-F238E27FC236}">
                        <a16:creationId xmlns:a16="http://schemas.microsoft.com/office/drawing/2014/main" id="{B1878A1A-A9E1-4599-83CB-982A74D70F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3" name="직선 연결선 812">
                    <a:extLst>
                      <a:ext uri="{FF2B5EF4-FFF2-40B4-BE49-F238E27FC236}">
                        <a16:creationId xmlns:a16="http://schemas.microsoft.com/office/drawing/2014/main" id="{F98C9A4D-FBD2-4EAD-8806-69DAC61BC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4" name="직선 연결선 813">
                    <a:extLst>
                      <a:ext uri="{FF2B5EF4-FFF2-40B4-BE49-F238E27FC236}">
                        <a16:creationId xmlns:a16="http://schemas.microsoft.com/office/drawing/2014/main" id="{5C941DD1-CC21-4514-8772-41EC5F50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7" name="그룹 716">
                  <a:extLst>
                    <a:ext uri="{FF2B5EF4-FFF2-40B4-BE49-F238E27FC236}">
                      <a16:creationId xmlns:a16="http://schemas.microsoft.com/office/drawing/2014/main" id="{9724AE81-6673-4C3D-BAFD-0DF344218CC3}"/>
                    </a:ext>
                  </a:extLst>
                </p:cNvPr>
                <p:cNvGrpSpPr/>
                <p:nvPr/>
              </p:nvGrpSpPr>
              <p:grpSpPr>
                <a:xfrm>
                  <a:off x="26107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87" name="순서도: 지연 87">
                    <a:extLst>
                      <a:ext uri="{FF2B5EF4-FFF2-40B4-BE49-F238E27FC236}">
                        <a16:creationId xmlns:a16="http://schemas.microsoft.com/office/drawing/2014/main" id="{35A93B8B-5ADB-4EE4-82CB-3228CE523F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88" name="직선 연결선 787">
                    <a:extLst>
                      <a:ext uri="{FF2B5EF4-FFF2-40B4-BE49-F238E27FC236}">
                        <a16:creationId xmlns:a16="http://schemas.microsoft.com/office/drawing/2014/main" id="{54B66508-1357-4F85-A9BB-0976FE9DBD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9" name="직선 연결선 788">
                    <a:extLst>
                      <a:ext uri="{FF2B5EF4-FFF2-40B4-BE49-F238E27FC236}">
                        <a16:creationId xmlns:a16="http://schemas.microsoft.com/office/drawing/2014/main" id="{5C1667F1-934C-4E31-AFC4-56363E57983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0" name="직선 연결선 789">
                    <a:extLst>
                      <a:ext uri="{FF2B5EF4-FFF2-40B4-BE49-F238E27FC236}">
                        <a16:creationId xmlns:a16="http://schemas.microsoft.com/office/drawing/2014/main" id="{0C669E3D-B9F8-4AD2-A16F-F5356CE1041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직선 연결선 790">
                    <a:extLst>
                      <a:ext uri="{FF2B5EF4-FFF2-40B4-BE49-F238E27FC236}">
                        <a16:creationId xmlns:a16="http://schemas.microsoft.com/office/drawing/2014/main" id="{662F34CE-28C1-4C38-8098-6F894BFF702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2" name="직선 연결선 791">
                    <a:extLst>
                      <a:ext uri="{FF2B5EF4-FFF2-40B4-BE49-F238E27FC236}">
                        <a16:creationId xmlns:a16="http://schemas.microsoft.com/office/drawing/2014/main" id="{8DD0EB77-B215-4511-BD76-CA76BAAC9BD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3" name="순서도: 지연 268">
                    <a:extLst>
                      <a:ext uri="{FF2B5EF4-FFF2-40B4-BE49-F238E27FC236}">
                        <a16:creationId xmlns:a16="http://schemas.microsoft.com/office/drawing/2014/main" id="{76DE7B97-A213-4714-8D58-5C90D31F8BE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94" name="직선 연결선 793">
                    <a:extLst>
                      <a:ext uri="{FF2B5EF4-FFF2-40B4-BE49-F238E27FC236}">
                        <a16:creationId xmlns:a16="http://schemas.microsoft.com/office/drawing/2014/main" id="{16834AAB-1271-49DC-8F3C-98E6B53446EA}"/>
                      </a:ext>
                    </a:extLst>
                  </p:cNvPr>
                  <p:cNvCxnSpPr>
                    <a:cxnSpLocks/>
                    <a:endCxn id="787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5" name="직선 연결선 794">
                    <a:extLst>
                      <a:ext uri="{FF2B5EF4-FFF2-40B4-BE49-F238E27FC236}">
                        <a16:creationId xmlns:a16="http://schemas.microsoft.com/office/drawing/2014/main" id="{D938B095-2F9E-4E00-9C0E-FAF0764158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6" name="직선 연결선 795">
                    <a:extLst>
                      <a:ext uri="{FF2B5EF4-FFF2-40B4-BE49-F238E27FC236}">
                        <a16:creationId xmlns:a16="http://schemas.microsoft.com/office/drawing/2014/main" id="{68098449-ABB4-424A-A24E-D87D6B1A65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직선 연결선 796">
                    <a:extLst>
                      <a:ext uri="{FF2B5EF4-FFF2-40B4-BE49-F238E27FC236}">
                        <a16:creationId xmlns:a16="http://schemas.microsoft.com/office/drawing/2014/main" id="{59B90065-8AF6-499D-AE99-1F555FE23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직선 연결선 797">
                    <a:extLst>
                      <a:ext uri="{FF2B5EF4-FFF2-40B4-BE49-F238E27FC236}">
                        <a16:creationId xmlns:a16="http://schemas.microsoft.com/office/drawing/2014/main" id="{673287EF-C093-4DD8-81B6-474A26139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직선 연결선 798">
                    <a:extLst>
                      <a:ext uri="{FF2B5EF4-FFF2-40B4-BE49-F238E27FC236}">
                        <a16:creationId xmlns:a16="http://schemas.microsoft.com/office/drawing/2014/main" id="{068F56F1-03D8-4DA9-A9D1-EE2328CDED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0" name="직선 연결선 799">
                    <a:extLst>
                      <a:ext uri="{FF2B5EF4-FFF2-40B4-BE49-F238E27FC236}">
                        <a16:creationId xmlns:a16="http://schemas.microsoft.com/office/drawing/2014/main" id="{CFB70DAE-AFF6-4F66-97A7-722C742F8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8" name="그룹 717">
                  <a:extLst>
                    <a:ext uri="{FF2B5EF4-FFF2-40B4-BE49-F238E27FC236}">
                      <a16:creationId xmlns:a16="http://schemas.microsoft.com/office/drawing/2014/main" id="{ACEDD182-663B-4583-8C64-45D47FFD8B81}"/>
                    </a:ext>
                  </a:extLst>
                </p:cNvPr>
                <p:cNvGrpSpPr/>
                <p:nvPr/>
              </p:nvGrpSpPr>
              <p:grpSpPr>
                <a:xfrm>
                  <a:off x="1057982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73" name="순서도: 지연 87">
                    <a:extLst>
                      <a:ext uri="{FF2B5EF4-FFF2-40B4-BE49-F238E27FC236}">
                        <a16:creationId xmlns:a16="http://schemas.microsoft.com/office/drawing/2014/main" id="{8A112D16-2E6D-45BB-A172-B61F5F13E9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74" name="직선 연결선 773">
                    <a:extLst>
                      <a:ext uri="{FF2B5EF4-FFF2-40B4-BE49-F238E27FC236}">
                        <a16:creationId xmlns:a16="http://schemas.microsoft.com/office/drawing/2014/main" id="{0EF64156-0323-4659-B7F0-50307BCCC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직선 연결선 774">
                    <a:extLst>
                      <a:ext uri="{FF2B5EF4-FFF2-40B4-BE49-F238E27FC236}">
                        <a16:creationId xmlns:a16="http://schemas.microsoft.com/office/drawing/2014/main" id="{93AD1C02-6F3E-4444-9879-BE12292935EE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6" name="직선 연결선 775">
                    <a:extLst>
                      <a:ext uri="{FF2B5EF4-FFF2-40B4-BE49-F238E27FC236}">
                        <a16:creationId xmlns:a16="http://schemas.microsoft.com/office/drawing/2014/main" id="{40226DB4-80E6-4553-8FDC-256D298F694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7" name="직선 연결선 776">
                    <a:extLst>
                      <a:ext uri="{FF2B5EF4-FFF2-40B4-BE49-F238E27FC236}">
                        <a16:creationId xmlns:a16="http://schemas.microsoft.com/office/drawing/2014/main" id="{54D257E6-B7DA-46BF-9AAA-9D8E3B66201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8" name="직선 연결선 777">
                    <a:extLst>
                      <a:ext uri="{FF2B5EF4-FFF2-40B4-BE49-F238E27FC236}">
                        <a16:creationId xmlns:a16="http://schemas.microsoft.com/office/drawing/2014/main" id="{F4B326EB-BB0B-4CDD-B42D-4D03AC39753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9" name="순서도: 지연 268">
                    <a:extLst>
                      <a:ext uri="{FF2B5EF4-FFF2-40B4-BE49-F238E27FC236}">
                        <a16:creationId xmlns:a16="http://schemas.microsoft.com/office/drawing/2014/main" id="{6CCA809E-CB8E-4258-B922-118C79D53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80" name="직선 연결선 779">
                    <a:extLst>
                      <a:ext uri="{FF2B5EF4-FFF2-40B4-BE49-F238E27FC236}">
                        <a16:creationId xmlns:a16="http://schemas.microsoft.com/office/drawing/2014/main" id="{7612D8A7-C56F-4D7D-85F0-B0F938C02FF3}"/>
                      </a:ext>
                    </a:extLst>
                  </p:cNvPr>
                  <p:cNvCxnSpPr>
                    <a:cxnSpLocks/>
                    <a:endCxn id="773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직선 연결선 780">
                    <a:extLst>
                      <a:ext uri="{FF2B5EF4-FFF2-40B4-BE49-F238E27FC236}">
                        <a16:creationId xmlns:a16="http://schemas.microsoft.com/office/drawing/2014/main" id="{29C9D808-F7E8-47AD-A094-FE35AA596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2" name="직선 연결선 781">
                    <a:extLst>
                      <a:ext uri="{FF2B5EF4-FFF2-40B4-BE49-F238E27FC236}">
                        <a16:creationId xmlns:a16="http://schemas.microsoft.com/office/drawing/2014/main" id="{6DC0BDC6-6E0A-4061-A560-15D88BBC8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3" name="직선 연결선 782">
                    <a:extLst>
                      <a:ext uri="{FF2B5EF4-FFF2-40B4-BE49-F238E27FC236}">
                        <a16:creationId xmlns:a16="http://schemas.microsoft.com/office/drawing/2014/main" id="{EF6FF634-B34B-4003-8DC7-51246D1C6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4" name="직선 연결선 783">
                    <a:extLst>
                      <a:ext uri="{FF2B5EF4-FFF2-40B4-BE49-F238E27FC236}">
                        <a16:creationId xmlns:a16="http://schemas.microsoft.com/office/drawing/2014/main" id="{0BE8E838-032F-4C51-8AA2-E664DE05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직선 연결선 784">
                    <a:extLst>
                      <a:ext uri="{FF2B5EF4-FFF2-40B4-BE49-F238E27FC236}">
                        <a16:creationId xmlns:a16="http://schemas.microsoft.com/office/drawing/2014/main" id="{E693B49C-FCBD-4D06-94EA-1F3795822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6" name="직선 연결선 785">
                    <a:extLst>
                      <a:ext uri="{FF2B5EF4-FFF2-40B4-BE49-F238E27FC236}">
                        <a16:creationId xmlns:a16="http://schemas.microsoft.com/office/drawing/2014/main" id="{FFA31CDB-457E-4341-BE8D-F9DB7ECB3F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9" name="그룹 718">
                  <a:extLst>
                    <a:ext uri="{FF2B5EF4-FFF2-40B4-BE49-F238E27FC236}">
                      <a16:creationId xmlns:a16="http://schemas.microsoft.com/office/drawing/2014/main" id="{25A070FE-48BB-4CF1-B279-BF3F7E9FBF36}"/>
                    </a:ext>
                  </a:extLst>
                </p:cNvPr>
                <p:cNvGrpSpPr/>
                <p:nvPr/>
              </p:nvGrpSpPr>
              <p:grpSpPr>
                <a:xfrm>
                  <a:off x="1586266" y="3010324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59" name="순서도: 지연 87">
                    <a:extLst>
                      <a:ext uri="{FF2B5EF4-FFF2-40B4-BE49-F238E27FC236}">
                        <a16:creationId xmlns:a16="http://schemas.microsoft.com/office/drawing/2014/main" id="{347F73A7-6D00-41CD-9C9D-67E8BC22FD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C52DA525-C81B-48B7-8A98-2F29DE03F3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B6450DE8-2854-4AA4-BD15-6B79BEE5610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542F77BA-50A4-41DC-B51B-D367DCD28C0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42993F96-E323-4EB8-BA14-E9B8B81ACCA1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2C30474C-917F-4C2F-AA21-32AB73A2CA2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5" name="순서도: 지연 268">
                    <a:extLst>
                      <a:ext uri="{FF2B5EF4-FFF2-40B4-BE49-F238E27FC236}">
                        <a16:creationId xmlns:a16="http://schemas.microsoft.com/office/drawing/2014/main" id="{F15146AF-1794-489E-9072-7504D8B75F2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1BE2C957-AE4D-4C17-B0DE-DE7E33F37338}"/>
                      </a:ext>
                    </a:extLst>
                  </p:cNvPr>
                  <p:cNvCxnSpPr>
                    <a:cxnSpLocks/>
                    <a:endCxn id="759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E48D05B7-4280-41C1-BD6F-6B503F5059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C5B5A8F3-D80A-4589-8247-FDE12DA49F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49EE28FE-95D5-4E92-BFEB-A4321D86B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F6A6E7CC-38C5-46CD-B721-934D09CE0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6F39006C-97F3-4869-A053-19BEBE027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1D08F14F-D008-4C18-92D1-56E54EF7F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0" name="그룹 719">
                  <a:extLst>
                    <a:ext uri="{FF2B5EF4-FFF2-40B4-BE49-F238E27FC236}">
                      <a16:creationId xmlns:a16="http://schemas.microsoft.com/office/drawing/2014/main" id="{212C3ED0-BD95-4A48-B7CD-AF60338B04FA}"/>
                    </a:ext>
                  </a:extLst>
                </p:cNvPr>
                <p:cNvGrpSpPr/>
                <p:nvPr/>
              </p:nvGrpSpPr>
              <p:grpSpPr>
                <a:xfrm>
                  <a:off x="2089857" y="3008002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45" name="순서도: 지연 87">
                    <a:extLst>
                      <a:ext uri="{FF2B5EF4-FFF2-40B4-BE49-F238E27FC236}">
                        <a16:creationId xmlns:a16="http://schemas.microsoft.com/office/drawing/2014/main" id="{40C86D0D-E0E2-407D-B015-5AA1BFE549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46" name="직선 연결선 745">
                    <a:extLst>
                      <a:ext uri="{FF2B5EF4-FFF2-40B4-BE49-F238E27FC236}">
                        <a16:creationId xmlns:a16="http://schemas.microsoft.com/office/drawing/2014/main" id="{A77C1565-E948-4739-B7BC-946C34C08B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C338335B-52CA-4E87-AB19-77FA73A4CC0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17395B69-29BE-4B59-B291-0AD4F98F2FE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0E74F2ED-0FFC-4E64-882A-9923E844E45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45CFE892-00B6-427C-AE93-04772D8AD709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1" name="순서도: 지연 268">
                    <a:extLst>
                      <a:ext uri="{FF2B5EF4-FFF2-40B4-BE49-F238E27FC236}">
                        <a16:creationId xmlns:a16="http://schemas.microsoft.com/office/drawing/2014/main" id="{F069BB34-7E4E-446E-828C-001D9D4B709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1CD4D60C-73CB-4E1E-A8D5-7B24F8E83E40}"/>
                      </a:ext>
                    </a:extLst>
                  </p:cNvPr>
                  <p:cNvCxnSpPr>
                    <a:cxnSpLocks/>
                    <a:endCxn id="745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5BC1BC78-CE93-467B-89BD-1F7F23B500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DD57381F-6A83-4CB3-84B1-6E42E10C0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FD11DB02-9DE2-4DE4-9BC4-6ACA85A0BA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F0F4DAF1-E02F-4CA1-A0C6-C5597D4A02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A62B0996-13E1-4AF1-A4A7-EEF98700A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71046CDB-190C-40FA-8C4A-9F72F4EE8A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9F363509-4D4B-4727-AF8D-5C5E694AB8F5}"/>
                    </a:ext>
                  </a:extLst>
                </p:cNvPr>
                <p:cNvSpPr/>
                <p:nvPr/>
              </p:nvSpPr>
              <p:spPr>
                <a:xfrm>
                  <a:off x="0" y="2924026"/>
                  <a:ext cx="2635250" cy="77817"/>
                </a:xfrm>
                <a:prstGeom prst="rect">
                  <a:avLst/>
                </a:prstGeom>
                <a:solidFill>
                  <a:srgbClr val="9565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2" name="자유형: 도형 721">
                  <a:extLst>
                    <a:ext uri="{FF2B5EF4-FFF2-40B4-BE49-F238E27FC236}">
                      <a16:creationId xmlns:a16="http://schemas.microsoft.com/office/drawing/2014/main" id="{40DA54EC-4DE7-44AB-9E28-78E2C88C7358}"/>
                    </a:ext>
                  </a:extLst>
                </p:cNvPr>
                <p:cNvSpPr/>
                <p:nvPr/>
              </p:nvSpPr>
              <p:spPr>
                <a:xfrm>
                  <a:off x="-5642" y="2471349"/>
                  <a:ext cx="2635250" cy="449746"/>
                </a:xfrm>
                <a:custGeom>
                  <a:avLst/>
                  <a:gdLst>
                    <a:gd name="connsiteX0" fmla="*/ 350716 w 2635250"/>
                    <a:gd name="connsiteY0" fmla="*/ 0 h 449746"/>
                    <a:gd name="connsiteX1" fmla="*/ 2284534 w 2635250"/>
                    <a:gd name="connsiteY1" fmla="*/ 0 h 449746"/>
                    <a:gd name="connsiteX2" fmla="*/ 2635250 w 2635250"/>
                    <a:gd name="connsiteY2" fmla="*/ 350716 h 449746"/>
                    <a:gd name="connsiteX3" fmla="*/ 2635250 w 2635250"/>
                    <a:gd name="connsiteY3" fmla="*/ 449746 h 449746"/>
                    <a:gd name="connsiteX4" fmla="*/ 0 w 2635250"/>
                    <a:gd name="connsiteY4" fmla="*/ 449746 h 449746"/>
                    <a:gd name="connsiteX5" fmla="*/ 0 w 2635250"/>
                    <a:gd name="connsiteY5" fmla="*/ 350716 h 449746"/>
                    <a:gd name="connsiteX6" fmla="*/ 350716 w 2635250"/>
                    <a:gd name="connsiteY6" fmla="*/ 0 h 44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50" h="449746">
                      <a:moveTo>
                        <a:pt x="350716" y="0"/>
                      </a:moveTo>
                      <a:lnTo>
                        <a:pt x="2284534" y="0"/>
                      </a:lnTo>
                      <a:cubicBezTo>
                        <a:pt x="2478229" y="0"/>
                        <a:pt x="2635250" y="157021"/>
                        <a:pt x="2635250" y="350716"/>
                      </a:cubicBezTo>
                      <a:lnTo>
                        <a:pt x="2635250" y="449746"/>
                      </a:lnTo>
                      <a:lnTo>
                        <a:pt x="0" y="449746"/>
                      </a:lnTo>
                      <a:lnTo>
                        <a:pt x="0" y="350716"/>
                      </a:lnTo>
                      <a:cubicBezTo>
                        <a:pt x="0" y="157021"/>
                        <a:pt x="157021" y="0"/>
                        <a:pt x="350716" y="0"/>
                      </a:cubicBezTo>
                      <a:close/>
                    </a:path>
                  </a:pathLst>
                </a:custGeom>
                <a:solidFill>
                  <a:srgbClr val="D8A499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3" name="자유형: 도형 722">
                  <a:extLst>
                    <a:ext uri="{FF2B5EF4-FFF2-40B4-BE49-F238E27FC236}">
                      <a16:creationId xmlns:a16="http://schemas.microsoft.com/office/drawing/2014/main" id="{31C79AA8-BBAA-4FCF-8521-EEC2EC9BF6D2}"/>
                    </a:ext>
                  </a:extLst>
                </p:cNvPr>
                <p:cNvSpPr/>
                <p:nvPr/>
              </p:nvSpPr>
              <p:spPr>
                <a:xfrm>
                  <a:off x="70717" y="2474506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4" name="자유형: 도형 723">
                  <a:extLst>
                    <a:ext uri="{FF2B5EF4-FFF2-40B4-BE49-F238E27FC236}">
                      <a16:creationId xmlns:a16="http://schemas.microsoft.com/office/drawing/2014/main" id="{72877D2C-C9A0-458A-9181-928168BA8A10}"/>
                    </a:ext>
                  </a:extLst>
                </p:cNvPr>
                <p:cNvSpPr/>
                <p:nvPr/>
              </p:nvSpPr>
              <p:spPr>
                <a:xfrm>
                  <a:off x="177963" y="2474547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5" name="자유형: 도형 724">
                  <a:extLst>
                    <a:ext uri="{FF2B5EF4-FFF2-40B4-BE49-F238E27FC236}">
                      <a16:creationId xmlns:a16="http://schemas.microsoft.com/office/drawing/2014/main" id="{844F787A-A14C-4ABE-B177-17C42FEA5956}"/>
                    </a:ext>
                  </a:extLst>
                </p:cNvPr>
                <p:cNvSpPr/>
                <p:nvPr/>
              </p:nvSpPr>
              <p:spPr>
                <a:xfrm>
                  <a:off x="285427" y="24695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6" name="자유형: 도형 725">
                  <a:extLst>
                    <a:ext uri="{FF2B5EF4-FFF2-40B4-BE49-F238E27FC236}">
                      <a16:creationId xmlns:a16="http://schemas.microsoft.com/office/drawing/2014/main" id="{09B2014F-2D42-4D18-8DBD-A1A5C58217BE}"/>
                    </a:ext>
                  </a:extLst>
                </p:cNvPr>
                <p:cNvSpPr/>
                <p:nvPr/>
              </p:nvSpPr>
              <p:spPr>
                <a:xfrm>
                  <a:off x="40389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7" name="자유형: 도형 726">
                  <a:extLst>
                    <a:ext uri="{FF2B5EF4-FFF2-40B4-BE49-F238E27FC236}">
                      <a16:creationId xmlns:a16="http://schemas.microsoft.com/office/drawing/2014/main" id="{0DCE4D16-6012-4443-814A-1048FC008926}"/>
                    </a:ext>
                  </a:extLst>
                </p:cNvPr>
                <p:cNvSpPr/>
                <p:nvPr/>
              </p:nvSpPr>
              <p:spPr>
                <a:xfrm>
                  <a:off x="522367" y="247042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8" name="자유형: 도형 727">
                  <a:extLst>
                    <a:ext uri="{FF2B5EF4-FFF2-40B4-BE49-F238E27FC236}">
                      <a16:creationId xmlns:a16="http://schemas.microsoft.com/office/drawing/2014/main" id="{4A56A2F2-ABBB-4C26-ADD0-B92AB5828E1E}"/>
                    </a:ext>
                  </a:extLst>
                </p:cNvPr>
                <p:cNvSpPr/>
                <p:nvPr/>
              </p:nvSpPr>
              <p:spPr>
                <a:xfrm>
                  <a:off x="640837" y="247481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9" name="자유형: 도형 728">
                  <a:extLst>
                    <a:ext uri="{FF2B5EF4-FFF2-40B4-BE49-F238E27FC236}">
                      <a16:creationId xmlns:a16="http://schemas.microsoft.com/office/drawing/2014/main" id="{3841E079-4C27-4387-A713-2242A8DE9747}"/>
                    </a:ext>
                  </a:extLst>
                </p:cNvPr>
                <p:cNvSpPr/>
                <p:nvPr/>
              </p:nvSpPr>
              <p:spPr>
                <a:xfrm>
                  <a:off x="762793" y="2472605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0" name="자유형: 도형 729">
                  <a:extLst>
                    <a:ext uri="{FF2B5EF4-FFF2-40B4-BE49-F238E27FC236}">
                      <a16:creationId xmlns:a16="http://schemas.microsoft.com/office/drawing/2014/main" id="{397A88B0-2179-4B94-93C1-A5089661857B}"/>
                    </a:ext>
                  </a:extLst>
                </p:cNvPr>
                <p:cNvSpPr/>
                <p:nvPr/>
              </p:nvSpPr>
              <p:spPr>
                <a:xfrm>
                  <a:off x="879520" y="247169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1" name="자유형: 도형 730">
                  <a:extLst>
                    <a:ext uri="{FF2B5EF4-FFF2-40B4-BE49-F238E27FC236}">
                      <a16:creationId xmlns:a16="http://schemas.microsoft.com/office/drawing/2014/main" id="{1A5AAD21-600C-4720-B8E4-A31E8524EC9D}"/>
                    </a:ext>
                  </a:extLst>
                </p:cNvPr>
                <p:cNvSpPr/>
                <p:nvPr/>
              </p:nvSpPr>
              <p:spPr>
                <a:xfrm>
                  <a:off x="998250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2" name="자유형: 도형 731">
                  <a:extLst>
                    <a:ext uri="{FF2B5EF4-FFF2-40B4-BE49-F238E27FC236}">
                      <a16:creationId xmlns:a16="http://schemas.microsoft.com/office/drawing/2014/main" id="{448196B5-6E6F-4973-BEA8-568F83122C20}"/>
                    </a:ext>
                  </a:extLst>
                </p:cNvPr>
                <p:cNvSpPr/>
                <p:nvPr/>
              </p:nvSpPr>
              <p:spPr>
                <a:xfrm>
                  <a:off x="1113173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3" name="자유형: 도형 732">
                  <a:extLst>
                    <a:ext uri="{FF2B5EF4-FFF2-40B4-BE49-F238E27FC236}">
                      <a16:creationId xmlns:a16="http://schemas.microsoft.com/office/drawing/2014/main" id="{EDBC107A-8BA8-450C-8BA0-B33F8604E78A}"/>
                    </a:ext>
                  </a:extLst>
                </p:cNvPr>
                <p:cNvSpPr/>
                <p:nvPr/>
              </p:nvSpPr>
              <p:spPr>
                <a:xfrm>
                  <a:off x="1228096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4" name="자유형: 도형 733">
                  <a:extLst>
                    <a:ext uri="{FF2B5EF4-FFF2-40B4-BE49-F238E27FC236}">
                      <a16:creationId xmlns:a16="http://schemas.microsoft.com/office/drawing/2014/main" id="{F898869B-A6AA-490C-BE99-7A01F6BCAA76}"/>
                    </a:ext>
                  </a:extLst>
                </p:cNvPr>
                <p:cNvSpPr/>
                <p:nvPr/>
              </p:nvSpPr>
              <p:spPr>
                <a:xfrm>
                  <a:off x="1343019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5" name="자유형: 도형 734">
                  <a:extLst>
                    <a:ext uri="{FF2B5EF4-FFF2-40B4-BE49-F238E27FC236}">
                      <a16:creationId xmlns:a16="http://schemas.microsoft.com/office/drawing/2014/main" id="{82638A84-1A57-4477-825B-0C58647A702F}"/>
                    </a:ext>
                  </a:extLst>
                </p:cNvPr>
                <p:cNvSpPr/>
                <p:nvPr/>
              </p:nvSpPr>
              <p:spPr>
                <a:xfrm>
                  <a:off x="1457942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6" name="자유형: 도형 735">
                  <a:extLst>
                    <a:ext uri="{FF2B5EF4-FFF2-40B4-BE49-F238E27FC236}">
                      <a16:creationId xmlns:a16="http://schemas.microsoft.com/office/drawing/2014/main" id="{F1960443-8367-40EE-8768-C7D4FB02CD2C}"/>
                    </a:ext>
                  </a:extLst>
                </p:cNvPr>
                <p:cNvSpPr/>
                <p:nvPr/>
              </p:nvSpPr>
              <p:spPr>
                <a:xfrm>
                  <a:off x="1572865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7" name="자유형: 도형 736">
                  <a:extLst>
                    <a:ext uri="{FF2B5EF4-FFF2-40B4-BE49-F238E27FC236}">
                      <a16:creationId xmlns:a16="http://schemas.microsoft.com/office/drawing/2014/main" id="{E4E3FA58-ED9D-45B7-BF67-26520EF4092B}"/>
                    </a:ext>
                  </a:extLst>
                </p:cNvPr>
                <p:cNvSpPr/>
                <p:nvPr/>
              </p:nvSpPr>
              <p:spPr>
                <a:xfrm>
                  <a:off x="1687788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8" name="자유형: 도형 737">
                  <a:extLst>
                    <a:ext uri="{FF2B5EF4-FFF2-40B4-BE49-F238E27FC236}">
                      <a16:creationId xmlns:a16="http://schemas.microsoft.com/office/drawing/2014/main" id="{D9A0841D-BB7B-47FB-8A74-BF8DB042FD08}"/>
                    </a:ext>
                  </a:extLst>
                </p:cNvPr>
                <p:cNvSpPr/>
                <p:nvPr/>
              </p:nvSpPr>
              <p:spPr>
                <a:xfrm>
                  <a:off x="1802711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9" name="자유형: 도형 738">
                  <a:extLst>
                    <a:ext uri="{FF2B5EF4-FFF2-40B4-BE49-F238E27FC236}">
                      <a16:creationId xmlns:a16="http://schemas.microsoft.com/office/drawing/2014/main" id="{BF7365AA-33A5-43CA-BF17-49EB2F6174D2}"/>
                    </a:ext>
                  </a:extLst>
                </p:cNvPr>
                <p:cNvSpPr/>
                <p:nvPr/>
              </p:nvSpPr>
              <p:spPr>
                <a:xfrm>
                  <a:off x="1917634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0" name="자유형: 도형 739">
                  <a:extLst>
                    <a:ext uri="{FF2B5EF4-FFF2-40B4-BE49-F238E27FC236}">
                      <a16:creationId xmlns:a16="http://schemas.microsoft.com/office/drawing/2014/main" id="{1A1784A3-6155-4DE7-BC66-88B74B5DC852}"/>
                    </a:ext>
                  </a:extLst>
                </p:cNvPr>
                <p:cNvSpPr/>
                <p:nvPr/>
              </p:nvSpPr>
              <p:spPr>
                <a:xfrm>
                  <a:off x="203255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741" name="직선 연결선 740">
                  <a:extLst>
                    <a:ext uri="{FF2B5EF4-FFF2-40B4-BE49-F238E27FC236}">
                      <a16:creationId xmlns:a16="http://schemas.microsoft.com/office/drawing/2014/main" id="{4839D506-28AA-4500-B9B3-7230175D1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642" y="2850640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2" name="직선 연결선 741">
                  <a:extLst>
                    <a:ext uri="{FF2B5EF4-FFF2-40B4-BE49-F238E27FC236}">
                      <a16:creationId xmlns:a16="http://schemas.microsoft.com/office/drawing/2014/main" id="{EC576E01-35C5-4793-B0FA-C84866FEF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755389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3" name="직선 연결선 742">
                  <a:extLst>
                    <a:ext uri="{FF2B5EF4-FFF2-40B4-BE49-F238E27FC236}">
                      <a16:creationId xmlns:a16="http://schemas.microsoft.com/office/drawing/2014/main" id="{207852F6-9D7A-47AF-8906-7B94A95E0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0" y="2653540"/>
                  <a:ext cx="255140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4" name="직선 연결선 743">
                  <a:extLst>
                    <a:ext uri="{FF2B5EF4-FFF2-40B4-BE49-F238E27FC236}">
                      <a16:creationId xmlns:a16="http://schemas.microsoft.com/office/drawing/2014/main" id="{F2BB525E-AE4F-4785-B4D0-F6D9B0986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55" y="2555115"/>
                  <a:ext cx="238186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615" name="그룹 614">
                <a:extLst>
                  <a:ext uri="{FF2B5EF4-FFF2-40B4-BE49-F238E27FC236}">
                    <a16:creationId xmlns:a16="http://schemas.microsoft.com/office/drawing/2014/main" id="{0773F369-1F88-431F-91C2-A6A2D1FFD823}"/>
                  </a:ext>
                </a:extLst>
              </p:cNvPr>
              <p:cNvGrpSpPr/>
              <p:nvPr/>
            </p:nvGrpSpPr>
            <p:grpSpPr>
              <a:xfrm>
                <a:off x="8629729" y="1896841"/>
                <a:ext cx="3666609" cy="1680576"/>
                <a:chOff x="8629211" y="2207991"/>
                <a:chExt cx="3666609" cy="1680576"/>
              </a:xfrm>
            </p:grpSpPr>
            <p:sp>
              <p:nvSpPr>
                <p:cNvPr id="616" name="자유형: 도형 615">
                  <a:extLst>
                    <a:ext uri="{FF2B5EF4-FFF2-40B4-BE49-F238E27FC236}">
                      <a16:creationId xmlns:a16="http://schemas.microsoft.com/office/drawing/2014/main" id="{6A20457B-A490-43C5-B88A-55C95C21B9D8}"/>
                    </a:ext>
                  </a:extLst>
                </p:cNvPr>
                <p:cNvSpPr/>
                <p:nvPr/>
              </p:nvSpPr>
              <p:spPr>
                <a:xfrm rot="19464138">
                  <a:off x="11038682" y="2437129"/>
                  <a:ext cx="1200496" cy="1042277"/>
                </a:xfrm>
                <a:custGeom>
                  <a:avLst/>
                  <a:gdLst>
                    <a:gd name="connsiteX0" fmla="*/ 934763 w 1200496"/>
                    <a:gd name="connsiteY0" fmla="*/ 0 h 1042277"/>
                    <a:gd name="connsiteX1" fmla="*/ 955517 w 1200496"/>
                    <a:gd name="connsiteY1" fmla="*/ 14857 h 1042277"/>
                    <a:gd name="connsiteX2" fmla="*/ 1182765 w 1200496"/>
                    <a:gd name="connsiteY2" fmla="*/ 682219 h 1042277"/>
                    <a:gd name="connsiteX3" fmla="*/ 1200496 w 1200496"/>
                    <a:gd name="connsiteY3" fmla="*/ 676181 h 1042277"/>
                    <a:gd name="connsiteX4" fmla="*/ 938419 w 1200496"/>
                    <a:gd name="connsiteY4" fmla="*/ 1042277 h 1042277"/>
                    <a:gd name="connsiteX5" fmla="*/ 934310 w 1200496"/>
                    <a:gd name="connsiteY5" fmla="*/ 1009291 h 1042277"/>
                    <a:gd name="connsiteX6" fmla="*/ 861673 w 1200496"/>
                    <a:gd name="connsiteY6" fmla="*/ 865646 h 1042277"/>
                    <a:gd name="connsiteX7" fmla="*/ 818770 w 1200496"/>
                    <a:gd name="connsiteY7" fmla="*/ 827438 h 1042277"/>
                    <a:gd name="connsiteX8" fmla="*/ 838384 w 1200496"/>
                    <a:gd name="connsiteY8" fmla="*/ 804259 h 1042277"/>
                    <a:gd name="connsiteX9" fmla="*/ 781638 w 1200496"/>
                    <a:gd name="connsiteY9" fmla="*/ 342317 h 1042277"/>
                    <a:gd name="connsiteX10" fmla="*/ 326062 w 1200496"/>
                    <a:gd name="connsiteY10" fmla="*/ 437504 h 1042277"/>
                    <a:gd name="connsiteX11" fmla="*/ 304755 w 1200496"/>
                    <a:gd name="connsiteY11" fmla="*/ 473963 h 1042277"/>
                    <a:gd name="connsiteX12" fmla="*/ 265637 w 1200496"/>
                    <a:gd name="connsiteY12" fmla="*/ 451822 h 1042277"/>
                    <a:gd name="connsiteX13" fmla="*/ 52921 w 1200496"/>
                    <a:gd name="connsiteY13" fmla="*/ 440413 h 1042277"/>
                    <a:gd name="connsiteX14" fmla="*/ 18205 w 1200496"/>
                    <a:gd name="connsiteY14" fmla="*/ 453866 h 1042277"/>
                    <a:gd name="connsiteX15" fmla="*/ 0 w 1200496"/>
                    <a:gd name="connsiteY15" fmla="*/ 440833 h 1042277"/>
                    <a:gd name="connsiteX16" fmla="*/ 315579 w 1200496"/>
                    <a:gd name="connsiteY16" fmla="*/ 0 h 1042277"/>
                    <a:gd name="connsiteX17" fmla="*/ 934763 w 1200496"/>
                    <a:gd name="connsiteY17" fmla="*/ 0 h 1042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00496" h="1042277">
                      <a:moveTo>
                        <a:pt x="934763" y="0"/>
                      </a:moveTo>
                      <a:lnTo>
                        <a:pt x="955517" y="14857"/>
                      </a:lnTo>
                      <a:lnTo>
                        <a:pt x="1182765" y="682219"/>
                      </a:lnTo>
                      <a:lnTo>
                        <a:pt x="1200496" y="676181"/>
                      </a:lnTo>
                      <a:lnTo>
                        <a:pt x="938419" y="1042277"/>
                      </a:lnTo>
                      <a:lnTo>
                        <a:pt x="934310" y="1009291"/>
                      </a:lnTo>
                      <a:cubicBezTo>
                        <a:pt x="923125" y="956178"/>
                        <a:pt x="898662" y="906461"/>
                        <a:pt x="861673" y="865646"/>
                      </a:cubicBezTo>
                      <a:lnTo>
                        <a:pt x="818770" y="827438"/>
                      </a:lnTo>
                      <a:lnTo>
                        <a:pt x="838384" y="804259"/>
                      </a:lnTo>
                      <a:cubicBezTo>
                        <a:pt x="948517" y="650413"/>
                        <a:pt x="923112" y="443594"/>
                        <a:pt x="781638" y="342317"/>
                      </a:cubicBezTo>
                      <a:cubicBezTo>
                        <a:pt x="640164" y="241041"/>
                        <a:pt x="436196" y="283658"/>
                        <a:pt x="326062" y="437504"/>
                      </a:cubicBezTo>
                      <a:lnTo>
                        <a:pt x="304755" y="473963"/>
                      </a:lnTo>
                      <a:lnTo>
                        <a:pt x="265637" y="451822"/>
                      </a:lnTo>
                      <a:cubicBezTo>
                        <a:pt x="198226" y="422679"/>
                        <a:pt x="123008" y="419716"/>
                        <a:pt x="52921" y="440413"/>
                      </a:cubicBezTo>
                      <a:lnTo>
                        <a:pt x="18205" y="453866"/>
                      </a:lnTo>
                      <a:lnTo>
                        <a:pt x="0" y="440833"/>
                      </a:lnTo>
                      <a:lnTo>
                        <a:pt x="315579" y="0"/>
                      </a:lnTo>
                      <a:lnTo>
                        <a:pt x="934763" y="0"/>
                      </a:lnTo>
                      <a:close/>
                    </a:path>
                  </a:pathLst>
                </a:custGeom>
                <a:pattFill prst="solidDmnd">
                  <a:fgClr>
                    <a:srgbClr val="995758"/>
                  </a:fgClr>
                  <a:bgClr>
                    <a:srgbClr val="C2868D"/>
                  </a:bgClr>
                </a:pattFill>
                <a:ln w="15875">
                  <a:solidFill>
                    <a:srgbClr val="C286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17" name="그룹 616">
                  <a:extLst>
                    <a:ext uri="{FF2B5EF4-FFF2-40B4-BE49-F238E27FC236}">
                      <a16:creationId xmlns:a16="http://schemas.microsoft.com/office/drawing/2014/main" id="{E08CDCBE-E876-4530-B0B3-D11BC6250338}"/>
                    </a:ext>
                  </a:extLst>
                </p:cNvPr>
                <p:cNvGrpSpPr/>
                <p:nvPr/>
              </p:nvGrpSpPr>
              <p:grpSpPr>
                <a:xfrm>
                  <a:off x="8629211" y="2207991"/>
                  <a:ext cx="3666609" cy="1680576"/>
                  <a:chOff x="8629211" y="2207991"/>
                  <a:chExt cx="3666609" cy="1680576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8C58362D-D35D-40BC-8336-A28B4823E9FE}"/>
                      </a:ext>
                    </a:extLst>
                  </p:cNvPr>
                  <p:cNvSpPr/>
                  <p:nvPr/>
                </p:nvSpPr>
                <p:spPr>
                  <a:xfrm>
                    <a:off x="11067198" y="2694754"/>
                    <a:ext cx="1228622" cy="1049362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11676DD4-4007-4CAC-B542-71061F831B35}"/>
                      </a:ext>
                    </a:extLst>
                  </p:cNvPr>
                  <p:cNvCxnSpPr>
                    <a:cxnSpLocks/>
                    <a:endCxn id="618" idx="17"/>
                  </p:cNvCxnSpPr>
                  <p:nvPr/>
                </p:nvCxnSpPr>
                <p:spPr>
                  <a:xfrm>
                    <a:off x="11353800" y="2520950"/>
                    <a:ext cx="5740" cy="51638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6C506606-8BEB-479F-92A8-28E82C1C9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93570" y="2378029"/>
                    <a:ext cx="7322" cy="323913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03779D1E-8F38-4C8C-9F40-1648DCF717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2623588"/>
                    <a:ext cx="13278" cy="43740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B6FF89CD-2569-41FB-A2DD-6ADB0E83824D}"/>
                      </a:ext>
                    </a:extLst>
                  </p:cNvPr>
                  <p:cNvCxnSpPr/>
                  <p:nvPr/>
                </p:nvCxnSpPr>
                <p:spPr>
                  <a:xfrm>
                    <a:off x="11353800" y="2512217"/>
                    <a:ext cx="5291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B916D101-24AB-4CD0-A3C4-03B5EDB0F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2842292"/>
                    <a:ext cx="32412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DAC7AA8E-15C9-49ED-A3E6-9AE784DEC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44883" y="2842292"/>
                    <a:ext cx="2646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22A06557-A707-4F47-8C7A-FE5C4825E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3060997"/>
                    <a:ext cx="25745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6" name="직선 연결선 625">
                    <a:extLst>
                      <a:ext uri="{FF2B5EF4-FFF2-40B4-BE49-F238E27FC236}">
                        <a16:creationId xmlns:a16="http://schemas.microsoft.com/office/drawing/2014/main" id="{6D1A7F36-0D9C-47A0-BA2A-0A23B4EFCA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3060997"/>
                    <a:ext cx="1978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BD1B8098-676F-4891-9C59-F3A10841C130}"/>
                      </a:ext>
                    </a:extLst>
                  </p:cNvPr>
                  <p:cNvSpPr/>
                  <p:nvPr/>
                </p:nvSpPr>
                <p:spPr>
                  <a:xfrm rot="19464138">
                    <a:off x="11081219" y="2207991"/>
                    <a:ext cx="1106037" cy="843895"/>
                  </a:xfrm>
                  <a:custGeom>
                    <a:avLst/>
                    <a:gdLst>
                      <a:gd name="connsiteX0" fmla="*/ 834196 w 1106037"/>
                      <a:gd name="connsiteY0" fmla="*/ 0 h 843895"/>
                      <a:gd name="connsiteX1" fmla="*/ 834195 w 1106037"/>
                      <a:gd name="connsiteY1" fmla="*/ 3115 h 843895"/>
                      <a:gd name="connsiteX2" fmla="*/ 837142 w 1106037"/>
                      <a:gd name="connsiteY2" fmla="*/ 2111 h 843895"/>
                      <a:gd name="connsiteX3" fmla="*/ 1106037 w 1106037"/>
                      <a:gd name="connsiteY3" fmla="*/ 791780 h 843895"/>
                      <a:gd name="connsiteX4" fmla="*/ 952991 w 1106037"/>
                      <a:gd name="connsiteY4" fmla="*/ 843895 h 843895"/>
                      <a:gd name="connsiteX5" fmla="*/ 720684 w 1106037"/>
                      <a:gd name="connsiteY5" fmla="*/ 161676 h 843895"/>
                      <a:gd name="connsiteX6" fmla="*/ 0 w 1106037"/>
                      <a:gd name="connsiteY6" fmla="*/ 161676 h 843895"/>
                      <a:gd name="connsiteX7" fmla="*/ 0 w 1106037"/>
                      <a:gd name="connsiteY7" fmla="*/ 0 h 84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06037" h="843895">
                        <a:moveTo>
                          <a:pt x="834196" y="0"/>
                        </a:moveTo>
                        <a:lnTo>
                          <a:pt x="834195" y="3115"/>
                        </a:lnTo>
                        <a:lnTo>
                          <a:pt x="837142" y="2111"/>
                        </a:lnTo>
                        <a:lnTo>
                          <a:pt x="1106037" y="791780"/>
                        </a:lnTo>
                        <a:lnTo>
                          <a:pt x="952991" y="843895"/>
                        </a:lnTo>
                        <a:lnTo>
                          <a:pt x="720684" y="161676"/>
                        </a:lnTo>
                        <a:lnTo>
                          <a:pt x="0" y="1616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wdUpDiag">
                    <a:fgClr>
                      <a:srgbClr val="522E76"/>
                    </a:fgClr>
                    <a:bgClr>
                      <a:srgbClr val="311C47"/>
                    </a:bgClr>
                  </a:pattFill>
                  <a:ln w="158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636" name="그룹 635">
                    <a:extLst>
                      <a:ext uri="{FF2B5EF4-FFF2-40B4-BE49-F238E27FC236}">
                        <a16:creationId xmlns:a16="http://schemas.microsoft.com/office/drawing/2014/main" id="{2F8D9784-4322-41F6-87E5-32D8E5217473}"/>
                      </a:ext>
                    </a:extLst>
                  </p:cNvPr>
                  <p:cNvGrpSpPr/>
                  <p:nvPr/>
                </p:nvGrpSpPr>
                <p:grpSpPr>
                  <a:xfrm>
                    <a:off x="8629211" y="2644526"/>
                    <a:ext cx="3648797" cy="1244041"/>
                    <a:chOff x="8629211" y="2644526"/>
                    <a:chExt cx="3648797" cy="1244041"/>
                  </a:xfrm>
                </p:grpSpPr>
                <p:sp>
                  <p:nvSpPr>
                    <p:cNvPr id="638" name="순서도: 지연 280">
                      <a:extLst>
                        <a:ext uri="{FF2B5EF4-FFF2-40B4-BE49-F238E27FC236}">
                          <a16:creationId xmlns:a16="http://schemas.microsoft.com/office/drawing/2014/main" id="{E06CA60E-CFAF-43F5-A0E7-D200C4C2342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218438" y="3072505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39" name="순서도: 지연 280">
                      <a:extLst>
                        <a:ext uri="{FF2B5EF4-FFF2-40B4-BE49-F238E27FC236}">
                          <a16:creationId xmlns:a16="http://schemas.microsoft.com/office/drawing/2014/main" id="{B599078D-F736-4E01-A537-7FF2C301200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856632" y="3088863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43" name="순서도: 지연 280">
                      <a:extLst>
                        <a:ext uri="{FF2B5EF4-FFF2-40B4-BE49-F238E27FC236}">
                          <a16:creationId xmlns:a16="http://schemas.microsoft.com/office/drawing/2014/main" id="{352D0E82-CF51-409A-B340-0C10DFD657E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439202" y="3125446"/>
                      <a:ext cx="750401" cy="482975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44" name="순서도: 지연 280">
                      <a:extLst>
                        <a:ext uri="{FF2B5EF4-FFF2-40B4-BE49-F238E27FC236}">
                          <a16:creationId xmlns:a16="http://schemas.microsoft.com/office/drawing/2014/main" id="{F551D206-C80E-4654-8917-B73438652B7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00963" y="3070028"/>
                      <a:ext cx="719938" cy="56334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645" name="그룹 644">
                      <a:extLst>
                        <a:ext uri="{FF2B5EF4-FFF2-40B4-BE49-F238E27FC236}">
                          <a16:creationId xmlns:a16="http://schemas.microsoft.com/office/drawing/2014/main" id="{274BE337-8561-4C0F-B8FC-2F1A12BBDF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83159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13" name="직사각형 712">
                        <a:extLst>
                          <a:ext uri="{FF2B5EF4-FFF2-40B4-BE49-F238E27FC236}">
                            <a16:creationId xmlns:a16="http://schemas.microsoft.com/office/drawing/2014/main" id="{427DF74B-65E6-493C-85E1-A5869E609D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4" name="직사각형 713">
                        <a:extLst>
                          <a:ext uri="{FF2B5EF4-FFF2-40B4-BE49-F238E27FC236}">
                            <a16:creationId xmlns:a16="http://schemas.microsoft.com/office/drawing/2014/main" id="{3942170B-C53B-4170-92DB-976EA894D5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6" name="그룹 645">
                      <a:extLst>
                        <a:ext uri="{FF2B5EF4-FFF2-40B4-BE49-F238E27FC236}">
                          <a16:creationId xmlns:a16="http://schemas.microsoft.com/office/drawing/2014/main" id="{FD7C5005-0ACF-4B83-AEF3-99E255866B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8953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11" name="직사각형 710">
                        <a:extLst>
                          <a:ext uri="{FF2B5EF4-FFF2-40B4-BE49-F238E27FC236}">
                            <a16:creationId xmlns:a16="http://schemas.microsoft.com/office/drawing/2014/main" id="{A2BE4916-0E00-4A93-8275-82CA0DDC4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2" name="직사각형 711">
                        <a:extLst>
                          <a:ext uri="{FF2B5EF4-FFF2-40B4-BE49-F238E27FC236}">
                            <a16:creationId xmlns:a16="http://schemas.microsoft.com/office/drawing/2014/main" id="{4EA901A0-C012-45EF-90C8-DFA99F59C8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7" name="그룹 646">
                      <a:extLst>
                        <a:ext uri="{FF2B5EF4-FFF2-40B4-BE49-F238E27FC236}">
                          <a16:creationId xmlns:a16="http://schemas.microsoft.com/office/drawing/2014/main" id="{F4B69B5C-15A6-4F6F-99F5-9A172A945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2603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9" name="직사각형 708">
                        <a:extLst>
                          <a:ext uri="{FF2B5EF4-FFF2-40B4-BE49-F238E27FC236}">
                            <a16:creationId xmlns:a16="http://schemas.microsoft.com/office/drawing/2014/main" id="{40B835E3-690F-4069-A7C0-B28BACB8BB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0" name="직사각형 709">
                        <a:extLst>
                          <a:ext uri="{FF2B5EF4-FFF2-40B4-BE49-F238E27FC236}">
                            <a16:creationId xmlns:a16="http://schemas.microsoft.com/office/drawing/2014/main" id="{D1C459D2-9571-4BDE-86E7-A8E5E2EF91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8" name="그룹 647">
                      <a:extLst>
                        <a:ext uri="{FF2B5EF4-FFF2-40B4-BE49-F238E27FC236}">
                          <a16:creationId xmlns:a16="http://schemas.microsoft.com/office/drawing/2014/main" id="{540F1D5F-A47B-4EAF-AB8A-6F80FE34A9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2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7" name="직사각형 706">
                        <a:extLst>
                          <a:ext uri="{FF2B5EF4-FFF2-40B4-BE49-F238E27FC236}">
                            <a16:creationId xmlns:a16="http://schemas.microsoft.com/office/drawing/2014/main" id="{A3D57FAE-0133-4A9A-B648-7D8B8E18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08" name="직사각형 707">
                        <a:extLst>
                          <a:ext uri="{FF2B5EF4-FFF2-40B4-BE49-F238E27FC236}">
                            <a16:creationId xmlns:a16="http://schemas.microsoft.com/office/drawing/2014/main" id="{2F0FF40B-3182-43F7-AAF7-8000B94AFC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9" name="그룹 648">
                      <a:extLst>
                        <a:ext uri="{FF2B5EF4-FFF2-40B4-BE49-F238E27FC236}">
                          <a16:creationId xmlns:a16="http://schemas.microsoft.com/office/drawing/2014/main" id="{4C764BAC-CA1A-4218-8B43-CBB20F59F8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3762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5" name="직사각형 704">
                        <a:extLst>
                          <a:ext uri="{FF2B5EF4-FFF2-40B4-BE49-F238E27FC236}">
                            <a16:creationId xmlns:a16="http://schemas.microsoft.com/office/drawing/2014/main" id="{2A6C65EA-0BEB-4E2B-89FB-77B0C37AE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06" name="직사각형 705">
                        <a:extLst>
                          <a:ext uri="{FF2B5EF4-FFF2-40B4-BE49-F238E27FC236}">
                            <a16:creationId xmlns:a16="http://schemas.microsoft.com/office/drawing/2014/main" id="{606CBB18-C153-410D-AE6E-2DD46A5EC6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50" name="그룹 649">
                      <a:extLst>
                        <a:ext uri="{FF2B5EF4-FFF2-40B4-BE49-F238E27FC236}">
                          <a16:creationId xmlns:a16="http://schemas.microsoft.com/office/drawing/2014/main" id="{2E3F901E-5A3D-4F3D-94E7-E653A67ACD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1" y="3733800"/>
                      <a:ext cx="3648797" cy="152384"/>
                      <a:chOff x="8629211" y="3733800"/>
                      <a:chExt cx="3648797" cy="152384"/>
                    </a:xfrm>
                  </p:grpSpPr>
                  <p:sp>
                    <p:nvSpPr>
                      <p:cNvPr id="652" name="직사각형 651">
                        <a:extLst>
                          <a:ext uri="{FF2B5EF4-FFF2-40B4-BE49-F238E27FC236}">
                            <a16:creationId xmlns:a16="http://schemas.microsoft.com/office/drawing/2014/main" id="{54005679-0C35-4CA4-A2DA-B3B63FAF02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29211" y="3733800"/>
                        <a:ext cx="3648797" cy="152384"/>
                      </a:xfrm>
                      <a:prstGeom prst="rect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653" name="직선 연결선 652">
                        <a:extLst>
                          <a:ext uri="{FF2B5EF4-FFF2-40B4-BE49-F238E27FC236}">
                            <a16:creationId xmlns:a16="http://schemas.microsoft.com/office/drawing/2014/main" id="{F7051C1F-312A-40C0-A0ED-8563C86764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75401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4" name="직선 연결선 653">
                        <a:extLst>
                          <a:ext uri="{FF2B5EF4-FFF2-40B4-BE49-F238E27FC236}">
                            <a16:creationId xmlns:a16="http://schemas.microsoft.com/office/drawing/2014/main" id="{3919B037-D88A-4BE9-A40C-BA5DCBC2AC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1354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5" name="직선 연결선 654">
                        <a:extLst>
                          <a:ext uri="{FF2B5EF4-FFF2-40B4-BE49-F238E27FC236}">
                            <a16:creationId xmlns:a16="http://schemas.microsoft.com/office/drawing/2014/main" id="{512BF18B-1BE3-40B2-AEB9-5F87D54866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7307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6" name="직선 연결선 655">
                        <a:extLst>
                          <a:ext uri="{FF2B5EF4-FFF2-40B4-BE49-F238E27FC236}">
                            <a16:creationId xmlns:a16="http://schemas.microsoft.com/office/drawing/2014/main" id="{A2260A2A-10DB-4E42-85CD-5590C71EEC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3260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7" name="직선 연결선 656">
                        <a:extLst>
                          <a:ext uri="{FF2B5EF4-FFF2-40B4-BE49-F238E27FC236}">
                            <a16:creationId xmlns:a16="http://schemas.microsoft.com/office/drawing/2014/main" id="{4A851E85-F509-4A1C-B295-EE948C1DE0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9213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8" name="직선 연결선 657">
                        <a:extLst>
                          <a:ext uri="{FF2B5EF4-FFF2-40B4-BE49-F238E27FC236}">
                            <a16:creationId xmlns:a16="http://schemas.microsoft.com/office/drawing/2014/main" id="{53B19188-8AEA-46BC-BE0A-DA5D0B6C6D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5166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9" name="직선 연결선 658">
                        <a:extLst>
                          <a:ext uri="{FF2B5EF4-FFF2-40B4-BE49-F238E27FC236}">
                            <a16:creationId xmlns:a16="http://schemas.microsoft.com/office/drawing/2014/main" id="{B78034E8-A0D2-4AE1-B6DD-76776D60AD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111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0" name="직선 연결선 659">
                        <a:extLst>
                          <a:ext uri="{FF2B5EF4-FFF2-40B4-BE49-F238E27FC236}">
                            <a16:creationId xmlns:a16="http://schemas.microsoft.com/office/drawing/2014/main" id="{4EB35513-E736-4D50-8DC8-0966283C3A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707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1" name="직선 연결선 660">
                        <a:extLst>
                          <a:ext uri="{FF2B5EF4-FFF2-40B4-BE49-F238E27FC236}">
                            <a16:creationId xmlns:a16="http://schemas.microsoft.com/office/drawing/2014/main" id="{353FBCDF-A611-47CC-B1AB-A0094180B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932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2" name="직선 연결선 661">
                        <a:extLst>
                          <a:ext uri="{FF2B5EF4-FFF2-40B4-BE49-F238E27FC236}">
                            <a16:creationId xmlns:a16="http://schemas.microsoft.com/office/drawing/2014/main" id="{6D64D1D0-D38A-4D37-A46C-21699FD300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0885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3" name="직선 연결선 662">
                        <a:extLst>
                          <a:ext uri="{FF2B5EF4-FFF2-40B4-BE49-F238E27FC236}">
                            <a16:creationId xmlns:a16="http://schemas.microsoft.com/office/drawing/2014/main" id="{EF50C288-4E99-4F4B-A3DF-D66A645446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6838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4" name="직선 연결선 663">
                        <a:extLst>
                          <a:ext uri="{FF2B5EF4-FFF2-40B4-BE49-F238E27FC236}">
                            <a16:creationId xmlns:a16="http://schemas.microsoft.com/office/drawing/2014/main" id="{9A9728E6-7DBE-4B33-9D2C-0650FF5215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2791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5" name="직선 연결선 664">
                        <a:extLst>
                          <a:ext uri="{FF2B5EF4-FFF2-40B4-BE49-F238E27FC236}">
                            <a16:creationId xmlns:a16="http://schemas.microsoft.com/office/drawing/2014/main" id="{3E4B298E-CB8B-4967-ABF4-807F675D8B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874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6" name="직선 연결선 665">
                        <a:extLst>
                          <a:ext uri="{FF2B5EF4-FFF2-40B4-BE49-F238E27FC236}">
                            <a16:creationId xmlns:a16="http://schemas.microsoft.com/office/drawing/2014/main" id="{80EE55AC-B2FF-437B-9B16-49D80E4BE5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4697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7" name="직선 연결선 666">
                        <a:extLst>
                          <a:ext uri="{FF2B5EF4-FFF2-40B4-BE49-F238E27FC236}">
                            <a16:creationId xmlns:a16="http://schemas.microsoft.com/office/drawing/2014/main" id="{8140862D-1260-43D5-A9C9-0BA086C9731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0650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8" name="직선 연결선 667">
                        <a:extLst>
                          <a:ext uri="{FF2B5EF4-FFF2-40B4-BE49-F238E27FC236}">
                            <a16:creationId xmlns:a16="http://schemas.microsoft.com/office/drawing/2014/main" id="{472A6547-CFDA-4C67-AECA-3B630267F4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6603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9" name="직선 연결선 668">
                        <a:extLst>
                          <a:ext uri="{FF2B5EF4-FFF2-40B4-BE49-F238E27FC236}">
                            <a16:creationId xmlns:a16="http://schemas.microsoft.com/office/drawing/2014/main" id="{93EA1475-0D8B-4345-957A-44CA13C9D02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2556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0" name="직선 연결선 669">
                        <a:extLst>
                          <a:ext uri="{FF2B5EF4-FFF2-40B4-BE49-F238E27FC236}">
                            <a16:creationId xmlns:a16="http://schemas.microsoft.com/office/drawing/2014/main" id="{9CB27A4A-83C9-4371-ADA7-097AA4BA3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0416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1" name="직선 연결선 670">
                        <a:extLst>
                          <a:ext uri="{FF2B5EF4-FFF2-40B4-BE49-F238E27FC236}">
                            <a16:creationId xmlns:a16="http://schemas.microsoft.com/office/drawing/2014/main" id="{ED3981BF-FE37-4912-8B0A-D2E28C30117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636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2" name="직선 연결선 671">
                        <a:extLst>
                          <a:ext uri="{FF2B5EF4-FFF2-40B4-BE49-F238E27FC236}">
                            <a16:creationId xmlns:a16="http://schemas.microsoft.com/office/drawing/2014/main" id="{CF6F99E0-6191-43D1-A0C8-5DBFDD8ED0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2322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3" name="직선 연결선 672">
                        <a:extLst>
                          <a:ext uri="{FF2B5EF4-FFF2-40B4-BE49-F238E27FC236}">
                            <a16:creationId xmlns:a16="http://schemas.microsoft.com/office/drawing/2014/main" id="{A80C891C-829F-44FD-98B5-0535428951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8275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4" name="직선 연결선 673">
                        <a:extLst>
                          <a:ext uri="{FF2B5EF4-FFF2-40B4-BE49-F238E27FC236}">
                            <a16:creationId xmlns:a16="http://schemas.microsoft.com/office/drawing/2014/main" id="{9B271D1D-0321-4930-9265-5322F15857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24228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5" name="직선 연결선 674">
                        <a:extLst>
                          <a:ext uri="{FF2B5EF4-FFF2-40B4-BE49-F238E27FC236}">
                            <a16:creationId xmlns:a16="http://schemas.microsoft.com/office/drawing/2014/main" id="{104CF5D9-3D24-428B-82A0-B5B0E002D8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181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6" name="직선 연결선 675">
                        <a:extLst>
                          <a:ext uri="{FF2B5EF4-FFF2-40B4-BE49-F238E27FC236}">
                            <a16:creationId xmlns:a16="http://schemas.microsoft.com/office/drawing/2014/main" id="{86A1F080-6C5B-4DDB-9B6E-8E71DF519A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6134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7" name="직선 연결선 676">
                        <a:extLst>
                          <a:ext uri="{FF2B5EF4-FFF2-40B4-BE49-F238E27FC236}">
                            <a16:creationId xmlns:a16="http://schemas.microsoft.com/office/drawing/2014/main" id="{50CF08BF-99AD-44D7-A7BB-4E89E516B4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2087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8" name="직선 연결선 677">
                        <a:extLst>
                          <a:ext uri="{FF2B5EF4-FFF2-40B4-BE49-F238E27FC236}">
                            <a16:creationId xmlns:a16="http://schemas.microsoft.com/office/drawing/2014/main" id="{2DE5FB1D-B475-46BF-9C2E-28AD26EB15F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804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9" name="직선 연결선 678">
                        <a:extLst>
                          <a:ext uri="{FF2B5EF4-FFF2-40B4-BE49-F238E27FC236}">
                            <a16:creationId xmlns:a16="http://schemas.microsoft.com/office/drawing/2014/main" id="{C527520D-37C1-4AFE-8AFB-41A33618AB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9947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0" name="직선 연결선 679">
                        <a:extLst>
                          <a:ext uri="{FF2B5EF4-FFF2-40B4-BE49-F238E27FC236}">
                            <a16:creationId xmlns:a16="http://schemas.microsoft.com/office/drawing/2014/main" id="{08779FC5-BE8D-4F96-89C2-42A2E0CE8F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5900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1" name="직선 연결선 680">
                        <a:extLst>
                          <a:ext uri="{FF2B5EF4-FFF2-40B4-BE49-F238E27FC236}">
                            <a16:creationId xmlns:a16="http://schemas.microsoft.com/office/drawing/2014/main" id="{8B7E155D-2C11-4B7F-B790-94045E31D5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1853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2" name="직선 연결선 681">
                        <a:extLst>
                          <a:ext uri="{FF2B5EF4-FFF2-40B4-BE49-F238E27FC236}">
                            <a16:creationId xmlns:a16="http://schemas.microsoft.com/office/drawing/2014/main" id="{0D2336DD-1C6F-45BC-A60C-3AD3F69E24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7806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3" name="직선 연결선 682">
                        <a:extLst>
                          <a:ext uri="{FF2B5EF4-FFF2-40B4-BE49-F238E27FC236}">
                            <a16:creationId xmlns:a16="http://schemas.microsoft.com/office/drawing/2014/main" id="{53591A89-47F1-481F-A95B-42F561115B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3759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4" name="직선 연결선 683">
                        <a:extLst>
                          <a:ext uri="{FF2B5EF4-FFF2-40B4-BE49-F238E27FC236}">
                            <a16:creationId xmlns:a16="http://schemas.microsoft.com/office/drawing/2014/main" id="{85C7256B-2BD6-4B65-99F4-46D474EB1D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9712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5" name="직선 연결선 684">
                        <a:extLst>
                          <a:ext uri="{FF2B5EF4-FFF2-40B4-BE49-F238E27FC236}">
                            <a16:creationId xmlns:a16="http://schemas.microsoft.com/office/drawing/2014/main" id="{D98A3CC2-1FEF-45A3-A2B1-F5EF6D9AA3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66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6" name="직선 연결선 685">
                        <a:extLst>
                          <a:ext uri="{FF2B5EF4-FFF2-40B4-BE49-F238E27FC236}">
                            <a16:creationId xmlns:a16="http://schemas.microsoft.com/office/drawing/2014/main" id="{F82AA027-A063-4EA4-AE6F-7FC94158F7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618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7" name="직선 연결선 686">
                        <a:extLst>
                          <a:ext uri="{FF2B5EF4-FFF2-40B4-BE49-F238E27FC236}">
                            <a16:creationId xmlns:a16="http://schemas.microsoft.com/office/drawing/2014/main" id="{AF2906BE-A82B-45F4-8B81-37BEA2959D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4001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8" name="직선 연결선 687">
                        <a:extLst>
                          <a:ext uri="{FF2B5EF4-FFF2-40B4-BE49-F238E27FC236}">
                            <a16:creationId xmlns:a16="http://schemas.microsoft.com/office/drawing/2014/main" id="{26A1FC00-1843-4445-B5B8-0E7251DE2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019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9" name="직선 연결선 688">
                        <a:extLst>
                          <a:ext uri="{FF2B5EF4-FFF2-40B4-BE49-F238E27FC236}">
                            <a16:creationId xmlns:a16="http://schemas.microsoft.com/office/drawing/2014/main" id="{D5861AFD-890B-464E-B4BF-D1CBA93201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6384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0" name="직선 연결선 689">
                        <a:extLst>
                          <a:ext uri="{FF2B5EF4-FFF2-40B4-BE49-F238E27FC236}">
                            <a16:creationId xmlns:a16="http://schemas.microsoft.com/office/drawing/2014/main" id="{4DDC5FD4-DB53-49B5-802D-0102AD5B1A3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2575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1" name="직선 연결선 690">
                        <a:extLst>
                          <a:ext uri="{FF2B5EF4-FFF2-40B4-BE49-F238E27FC236}">
                            <a16:creationId xmlns:a16="http://schemas.microsoft.com/office/drawing/2014/main" id="{BB239957-4969-4C13-9F5F-A6DC29677F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8766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2" name="직선 연결선 691">
                        <a:extLst>
                          <a:ext uri="{FF2B5EF4-FFF2-40B4-BE49-F238E27FC236}">
                            <a16:creationId xmlns:a16="http://schemas.microsoft.com/office/drawing/2014/main" id="{E28E1A27-4787-46C8-8547-E4406953B0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4957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3" name="직선 연결선 692">
                        <a:extLst>
                          <a:ext uri="{FF2B5EF4-FFF2-40B4-BE49-F238E27FC236}">
                            <a16:creationId xmlns:a16="http://schemas.microsoft.com/office/drawing/2014/main" id="{230FCBB7-43F7-4167-A2E1-01B283D7D7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114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4" name="직선 연결선 693">
                        <a:extLst>
                          <a:ext uri="{FF2B5EF4-FFF2-40B4-BE49-F238E27FC236}">
                            <a16:creationId xmlns:a16="http://schemas.microsoft.com/office/drawing/2014/main" id="{2D8B5C65-3695-4CD6-84EB-4EF1F0B24F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7340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5" name="직선 연결선 694">
                        <a:extLst>
                          <a:ext uri="{FF2B5EF4-FFF2-40B4-BE49-F238E27FC236}">
                            <a16:creationId xmlns:a16="http://schemas.microsoft.com/office/drawing/2014/main" id="{3F681FB0-14DA-4097-B018-7C7B9F0E88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3531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6" name="직선 연결선 695">
                        <a:extLst>
                          <a:ext uri="{FF2B5EF4-FFF2-40B4-BE49-F238E27FC236}">
                            <a16:creationId xmlns:a16="http://schemas.microsoft.com/office/drawing/2014/main" id="{20DF464C-24FB-41D7-B0DD-D7E2089BA2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9723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7" name="직선 연결선 696">
                        <a:extLst>
                          <a:ext uri="{FF2B5EF4-FFF2-40B4-BE49-F238E27FC236}">
                            <a16:creationId xmlns:a16="http://schemas.microsoft.com/office/drawing/2014/main" id="{F7D046BE-E56F-47E9-AC68-A52AE22F4B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7591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8" name="직선 연결선 697">
                        <a:extLst>
                          <a:ext uri="{FF2B5EF4-FFF2-40B4-BE49-F238E27FC236}">
                            <a16:creationId xmlns:a16="http://schemas.microsoft.com/office/drawing/2014/main" id="{843F9D4B-462E-4E76-8379-5D7CC3CB87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210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9" name="직선 연결선 698">
                        <a:extLst>
                          <a:ext uri="{FF2B5EF4-FFF2-40B4-BE49-F238E27FC236}">
                            <a16:creationId xmlns:a16="http://schemas.microsoft.com/office/drawing/2014/main" id="{FD44DBAA-7D08-43A9-95A6-60F342BCC7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8297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0" name="직선 연결선 699">
                        <a:extLst>
                          <a:ext uri="{FF2B5EF4-FFF2-40B4-BE49-F238E27FC236}">
                            <a16:creationId xmlns:a16="http://schemas.microsoft.com/office/drawing/2014/main" id="{34E32429-17FF-479C-90F9-EF65AB9EED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4488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1" name="직선 연결선 700">
                        <a:extLst>
                          <a:ext uri="{FF2B5EF4-FFF2-40B4-BE49-F238E27FC236}">
                            <a16:creationId xmlns:a16="http://schemas.microsoft.com/office/drawing/2014/main" id="{9B9A34A6-DB5B-46D9-827E-272AE180D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67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2" name="직선 연결선 701">
                        <a:extLst>
                          <a:ext uri="{FF2B5EF4-FFF2-40B4-BE49-F238E27FC236}">
                            <a16:creationId xmlns:a16="http://schemas.microsoft.com/office/drawing/2014/main" id="{E48AC55A-E78F-47B8-A405-0462C937E3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687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3" name="직선 연결선 702">
                        <a:extLst>
                          <a:ext uri="{FF2B5EF4-FFF2-40B4-BE49-F238E27FC236}">
                            <a16:creationId xmlns:a16="http://schemas.microsoft.com/office/drawing/2014/main" id="{014890EF-8BB3-4985-8FFD-50FB2C9CDF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3062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4" name="직선 연결선 703">
                        <a:extLst>
                          <a:ext uri="{FF2B5EF4-FFF2-40B4-BE49-F238E27FC236}">
                            <a16:creationId xmlns:a16="http://schemas.microsoft.com/office/drawing/2014/main" id="{1B943535-503B-41C9-958C-184EC48CC2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9253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D1514290-E764-4BA7-9756-DE9C28FCA2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616100" y="1663988"/>
                      <a:ext cx="510306" cy="2471381"/>
                    </a:xfrm>
                    <a:custGeom>
                      <a:avLst/>
                      <a:gdLst>
                        <a:gd name="connsiteX0" fmla="*/ 0 w 510306"/>
                        <a:gd name="connsiteY0" fmla="*/ 2470586 h 2471381"/>
                        <a:gd name="connsiteX1" fmla="*/ 0 w 510306"/>
                        <a:gd name="connsiteY1" fmla="*/ 0 h 2471381"/>
                        <a:gd name="connsiteX2" fmla="*/ 237219 w 510306"/>
                        <a:gd name="connsiteY2" fmla="*/ 0 h 2471381"/>
                        <a:gd name="connsiteX3" fmla="*/ 237219 w 510306"/>
                        <a:gd name="connsiteY3" fmla="*/ 1 h 2471381"/>
                        <a:gd name="connsiteX4" fmla="*/ 486119 w 510306"/>
                        <a:gd name="connsiteY4" fmla="*/ 1 h 2471381"/>
                        <a:gd name="connsiteX5" fmla="*/ 237219 w 510306"/>
                        <a:gd name="connsiteY5" fmla="*/ 225514 h 2471381"/>
                        <a:gd name="connsiteX6" fmla="*/ 237219 w 510306"/>
                        <a:gd name="connsiteY6" fmla="*/ 238769 h 2471381"/>
                        <a:gd name="connsiteX7" fmla="*/ 510304 w 510306"/>
                        <a:gd name="connsiteY7" fmla="*/ 557858 h 2471381"/>
                        <a:gd name="connsiteX8" fmla="*/ 237982 w 510306"/>
                        <a:gd name="connsiteY8" fmla="*/ 876043 h 2471381"/>
                        <a:gd name="connsiteX9" fmla="*/ 510306 w 510306"/>
                        <a:gd name="connsiteY9" fmla="*/ 1194243 h 2471381"/>
                        <a:gd name="connsiteX10" fmla="*/ 237219 w 510306"/>
                        <a:gd name="connsiteY10" fmla="*/ 1513322 h 2471381"/>
                        <a:gd name="connsiteX11" fmla="*/ 237219 w 510306"/>
                        <a:gd name="connsiteY11" fmla="*/ 1513326 h 2471381"/>
                        <a:gd name="connsiteX12" fmla="*/ 510306 w 510306"/>
                        <a:gd name="connsiteY12" fmla="*/ 1832418 h 2471381"/>
                        <a:gd name="connsiteX13" fmla="*/ 237219 w 510306"/>
                        <a:gd name="connsiteY13" fmla="*/ 2151497 h 2471381"/>
                        <a:gd name="connsiteX14" fmla="*/ 237219 w 510306"/>
                        <a:gd name="connsiteY14" fmla="*/ 2153255 h 2471381"/>
                        <a:gd name="connsiteX15" fmla="*/ 499298 w 510306"/>
                        <a:gd name="connsiteY15" fmla="*/ 2471381 h 2471381"/>
                        <a:gd name="connsiteX16" fmla="*/ 235773 w 510306"/>
                        <a:gd name="connsiteY16" fmla="*/ 2471381 h 2471381"/>
                        <a:gd name="connsiteX17" fmla="*/ 235773 w 510306"/>
                        <a:gd name="connsiteY17" fmla="*/ 2470586 h 2471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0306" h="2471381">
                          <a:moveTo>
                            <a:pt x="0" y="2470586"/>
                          </a:moveTo>
                          <a:lnTo>
                            <a:pt x="0" y="0"/>
                          </a:lnTo>
                          <a:lnTo>
                            <a:pt x="237219" y="0"/>
                          </a:lnTo>
                          <a:lnTo>
                            <a:pt x="237219" y="1"/>
                          </a:lnTo>
                          <a:lnTo>
                            <a:pt x="486119" y="1"/>
                          </a:lnTo>
                          <a:lnTo>
                            <a:pt x="237219" y="225514"/>
                          </a:lnTo>
                          <a:lnTo>
                            <a:pt x="237219" y="238769"/>
                          </a:lnTo>
                          <a:lnTo>
                            <a:pt x="510304" y="557858"/>
                          </a:lnTo>
                          <a:lnTo>
                            <a:pt x="237982" y="876043"/>
                          </a:lnTo>
                          <a:lnTo>
                            <a:pt x="510306" y="1194243"/>
                          </a:lnTo>
                          <a:lnTo>
                            <a:pt x="237219" y="1513322"/>
                          </a:lnTo>
                          <a:lnTo>
                            <a:pt x="237219" y="1513326"/>
                          </a:lnTo>
                          <a:lnTo>
                            <a:pt x="510306" y="1832418"/>
                          </a:lnTo>
                          <a:lnTo>
                            <a:pt x="237219" y="2151497"/>
                          </a:lnTo>
                          <a:lnTo>
                            <a:pt x="237219" y="2153255"/>
                          </a:lnTo>
                          <a:lnTo>
                            <a:pt x="499298" y="2471381"/>
                          </a:lnTo>
                          <a:lnTo>
                            <a:pt x="235773" y="2471381"/>
                          </a:lnTo>
                          <a:lnTo>
                            <a:pt x="235773" y="2470586"/>
                          </a:lnTo>
                          <a:close/>
                        </a:path>
                      </a:pathLst>
                    </a:custGeom>
                    <a:pattFill prst="wdUpDiag">
                      <a:fgClr>
                        <a:srgbClr val="522E76"/>
                      </a:fgClr>
                      <a:bgClr>
                        <a:srgbClr val="311C47"/>
                      </a:bgClr>
                    </a:pattFill>
                    <a:ln w="15875">
                      <a:solidFill>
                        <a:srgbClr val="F1C2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8F4C9F1B-2A1C-40FA-B4AE-B725C84D5163}"/>
                      </a:ext>
                    </a:extLst>
                  </p:cNvPr>
                  <p:cNvSpPr/>
                  <p:nvPr/>
                </p:nvSpPr>
                <p:spPr>
                  <a:xfrm>
                    <a:off x="11096349" y="2725461"/>
                    <a:ext cx="1181660" cy="996136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solidFill>
                    <a:srgbClr val="F9AD99">
                      <a:alpha val="40000"/>
                    </a:srgbClr>
                  </a:solidFill>
                  <a:ln w="25400">
                    <a:solidFill>
                      <a:srgbClr val="E4768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1134" name="그림 1133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5B99A82F-C9C7-4C9D-AF4B-AC8ADE77D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7" y="3768735"/>
            <a:ext cx="3741284" cy="24860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6DACAD1D-DD2C-4EA7-A5A0-4D38531AF708}"/>
              </a:ext>
            </a:extLst>
          </p:cNvPr>
          <p:cNvSpPr/>
          <p:nvPr/>
        </p:nvSpPr>
        <p:spPr>
          <a:xfrm>
            <a:off x="4738316" y="2743690"/>
            <a:ext cx="2745759" cy="3672462"/>
          </a:xfrm>
          <a:prstGeom prst="rect">
            <a:avLst/>
          </a:prstGeom>
          <a:pattFill prst="dkVert">
            <a:fgClr>
              <a:srgbClr val="A67C97"/>
            </a:fgClr>
            <a:bgClr>
              <a:srgbClr val="A27692"/>
            </a:bgClr>
          </a:patt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43" name="그림 1142">
            <a:extLst>
              <a:ext uri="{FF2B5EF4-FFF2-40B4-BE49-F238E27FC236}">
                <a16:creationId xmlns:a16="http://schemas.microsoft.com/office/drawing/2014/main" id="{207EA012-6E64-4C63-AAF3-3455F0A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87" y="5850999"/>
            <a:ext cx="809095" cy="798854"/>
          </a:xfrm>
          <a:prstGeom prst="rect">
            <a:avLst/>
          </a:prstGeom>
          <a:effectLst/>
        </p:spPr>
      </p:pic>
      <p:pic>
        <p:nvPicPr>
          <p:cNvPr id="1144" name="그림 1143">
            <a:extLst>
              <a:ext uri="{FF2B5EF4-FFF2-40B4-BE49-F238E27FC236}">
                <a16:creationId xmlns:a16="http://schemas.microsoft.com/office/drawing/2014/main" id="{16F33C9E-4D7E-46B3-85F3-CFB040BF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38" y="5795128"/>
            <a:ext cx="809095" cy="798854"/>
          </a:xfrm>
          <a:prstGeom prst="rect">
            <a:avLst/>
          </a:prstGeom>
          <a:effectLst/>
        </p:spPr>
      </p:pic>
      <p:pic>
        <p:nvPicPr>
          <p:cNvPr id="1145" name="그림 1144">
            <a:extLst>
              <a:ext uri="{FF2B5EF4-FFF2-40B4-BE49-F238E27FC236}">
                <a16:creationId xmlns:a16="http://schemas.microsoft.com/office/drawing/2014/main" id="{6568B0DC-9BB3-4523-A19F-19789A5CC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08" y="5265288"/>
            <a:ext cx="809095" cy="798854"/>
          </a:xfrm>
          <a:prstGeom prst="rect">
            <a:avLst/>
          </a:prstGeom>
          <a:effectLst/>
        </p:spPr>
      </p:pic>
      <p:pic>
        <p:nvPicPr>
          <p:cNvPr id="1149" name="그림 1148">
            <a:extLst>
              <a:ext uri="{FF2B5EF4-FFF2-40B4-BE49-F238E27FC236}">
                <a16:creationId xmlns:a16="http://schemas.microsoft.com/office/drawing/2014/main" id="{DC862D0C-5B64-4187-906C-4A4A4E3F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39" y="5699218"/>
            <a:ext cx="809095" cy="798854"/>
          </a:xfrm>
          <a:prstGeom prst="rect">
            <a:avLst/>
          </a:prstGeom>
          <a:effectLst/>
        </p:spPr>
      </p:pic>
      <p:pic>
        <p:nvPicPr>
          <p:cNvPr id="1150" name="그림 1149">
            <a:extLst>
              <a:ext uri="{FF2B5EF4-FFF2-40B4-BE49-F238E27FC236}">
                <a16:creationId xmlns:a16="http://schemas.microsoft.com/office/drawing/2014/main" id="{59EAA8B3-3CA0-40B7-832A-16EEFD3A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67" y="5916418"/>
            <a:ext cx="809095" cy="798854"/>
          </a:xfrm>
          <a:prstGeom prst="rect">
            <a:avLst/>
          </a:prstGeom>
          <a:effectLst/>
        </p:spPr>
      </p:pic>
      <p:sp>
        <p:nvSpPr>
          <p:cNvPr id="1151" name="TextBox 1150">
            <a:extLst>
              <a:ext uri="{FF2B5EF4-FFF2-40B4-BE49-F238E27FC236}">
                <a16:creationId xmlns:a16="http://schemas.microsoft.com/office/drawing/2014/main" id="{C91A9D6F-50A8-4AF5-9ED1-EC15AEC47CEF}"/>
              </a:ext>
            </a:extLst>
          </p:cNvPr>
          <p:cNvSpPr txBox="1"/>
          <p:nvPr/>
        </p:nvSpPr>
        <p:spPr>
          <a:xfrm>
            <a:off x="5577288" y="3330143"/>
            <a:ext cx="105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en-US" altLang="ko-KR" dirty="0"/>
              <a:t>#04</a:t>
            </a:r>
            <a:endParaRPr lang="ko-KR" altLang="en-US" dirty="0"/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D2E9C85F-A879-4A1B-B9ED-105DFFEDF77B}"/>
              </a:ext>
            </a:extLst>
          </p:cNvPr>
          <p:cNvSpPr txBox="1"/>
          <p:nvPr/>
        </p:nvSpPr>
        <p:spPr>
          <a:xfrm>
            <a:off x="4941677" y="4274265"/>
            <a:ext cx="2334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sz="4000" dirty="0"/>
              <a:t>트럭에서 발표하기</a:t>
            </a:r>
          </a:p>
        </p:txBody>
      </p:sp>
    </p:spTree>
    <p:extLst>
      <p:ext uri="{BB962C8B-B14F-4D97-AF65-F5344CB8AC3E}">
        <p14:creationId xmlns:p14="http://schemas.microsoft.com/office/powerpoint/2010/main" val="158063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076E84-FE35-4097-AAF7-DE05D273A8FE}"/>
              </a:ext>
            </a:extLst>
          </p:cNvPr>
          <p:cNvGrpSpPr/>
          <p:nvPr/>
        </p:nvGrpSpPr>
        <p:grpSpPr>
          <a:xfrm>
            <a:off x="1242831" y="1131828"/>
            <a:ext cx="4190748" cy="5377170"/>
            <a:chOff x="1242831" y="1131828"/>
            <a:chExt cx="4190748" cy="537717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8225776-5789-45AC-AF2A-18E205AA44F7}"/>
                </a:ext>
              </a:extLst>
            </p:cNvPr>
            <p:cNvGrpSpPr/>
            <p:nvPr/>
          </p:nvGrpSpPr>
          <p:grpSpPr>
            <a:xfrm>
              <a:off x="1242831" y="4339780"/>
              <a:ext cx="868537" cy="2123889"/>
              <a:chOff x="1039631" y="4314380"/>
              <a:chExt cx="868537" cy="2123889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EFCCAB4-EA14-4CB7-ACA0-43B8909F8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182" y="5680991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072D316-DDF1-4F08-976C-D4B903AD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9631" y="5245836"/>
                <a:ext cx="766985" cy="75496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4CB37CB-B7AA-48E9-B376-F3074FCB2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41182" y="4808366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D509809-F907-41E1-AF52-6F5F8EC97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9631" y="4314380"/>
                <a:ext cx="766986" cy="757278"/>
              </a:xfrm>
              <a:prstGeom prst="rect">
                <a:avLst/>
              </a:prstGeom>
              <a:effectLst/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B12E5A4-D0E0-4062-979B-8700AC904B08}"/>
                </a:ext>
              </a:extLst>
            </p:cNvPr>
            <p:cNvSpPr txBox="1"/>
            <p:nvPr/>
          </p:nvSpPr>
          <p:spPr>
            <a:xfrm>
              <a:off x="1313068" y="3825364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40%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2B24D9-65A5-4D7F-9B43-9D2B3690EC0D}"/>
                </a:ext>
              </a:extLst>
            </p:cNvPr>
            <p:cNvSpPr txBox="1"/>
            <p:nvPr/>
          </p:nvSpPr>
          <p:spPr>
            <a:xfrm>
              <a:off x="2508921" y="1560922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90%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554DF45-70D2-40AA-A12D-1D86F818A2BC}"/>
                </a:ext>
              </a:extLst>
            </p:cNvPr>
            <p:cNvSpPr txBox="1"/>
            <p:nvPr/>
          </p:nvSpPr>
          <p:spPr>
            <a:xfrm>
              <a:off x="3513492" y="2891413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60%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339A3CF-4146-4224-92B9-03A4AAA93011}"/>
                </a:ext>
              </a:extLst>
            </p:cNvPr>
            <p:cNvSpPr txBox="1"/>
            <p:nvPr/>
          </p:nvSpPr>
          <p:spPr>
            <a:xfrm>
              <a:off x="4609407" y="1131828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95%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2039DD7-4E0B-429E-B9A9-0FA7AE5646BC}"/>
                </a:ext>
              </a:extLst>
            </p:cNvPr>
            <p:cNvGrpSpPr/>
            <p:nvPr/>
          </p:nvGrpSpPr>
          <p:grpSpPr>
            <a:xfrm>
              <a:off x="2339697" y="2084726"/>
              <a:ext cx="958278" cy="4424272"/>
              <a:chOff x="2339697" y="2084726"/>
              <a:chExt cx="958278" cy="4424272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1F5D620-0EC2-4835-9839-73FBF804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248" y="5751720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698DA06-DF60-435A-9B4D-8979D5AAA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39697" y="5316565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282F928-B207-4E6B-B028-40F727B6B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41248" y="487909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F93D678-87CD-4AC2-97CD-0F05BB207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39697" y="4385109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ABD1320-C914-4ABB-8870-66785D830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248" y="3947639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CE073CC-242E-4BE7-899E-8473193A8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697" y="3454810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81E30A-BB6F-419C-98C2-37137FB67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29438" y="301502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292879B-153C-426D-BF24-C082779E1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0989" y="257755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4008DF4-2937-4F5F-8C24-60010D98A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438" y="2084726"/>
                <a:ext cx="766985" cy="754963"/>
              </a:xfrm>
              <a:prstGeom prst="rect">
                <a:avLst/>
              </a:prstGeom>
              <a:effectLst/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44B7A28-AFF5-4F9B-80DE-D1634354394E}"/>
                </a:ext>
              </a:extLst>
            </p:cNvPr>
            <p:cNvGrpSpPr/>
            <p:nvPr/>
          </p:nvGrpSpPr>
          <p:grpSpPr>
            <a:xfrm>
              <a:off x="3436218" y="3349492"/>
              <a:ext cx="874581" cy="3114177"/>
              <a:chOff x="3436218" y="3349492"/>
              <a:chExt cx="874581" cy="3114177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AA7FB6-84CF-49C7-8950-2B7652A31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43813" y="5706391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FD208FC-FFC4-40D5-B404-76319D56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42262" y="521240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6336A628-806D-4220-B375-F5A1553DE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813" y="477493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FEC53BC2-0C03-4564-9E7C-B689A03FC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2262" y="4282106"/>
                <a:ext cx="766985" cy="754963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1ACC356-1E43-4102-9FCD-0F2E3144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9" y="3842321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D019D6FD-FA9D-4E70-A73E-F3B504631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218" y="3349492"/>
                <a:ext cx="766985" cy="754963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3EDD336-C668-465D-954A-B3A7A13994F8}"/>
                </a:ext>
              </a:extLst>
            </p:cNvPr>
            <p:cNvGrpSpPr/>
            <p:nvPr/>
          </p:nvGrpSpPr>
          <p:grpSpPr>
            <a:xfrm>
              <a:off x="4521959" y="1571893"/>
              <a:ext cx="911620" cy="4936695"/>
              <a:chOff x="4521959" y="1571893"/>
              <a:chExt cx="911620" cy="4936695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06C67A52-1A57-429E-B3FD-904057560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510" y="5751310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B5CC8D16-0ABE-46BE-9CA3-8C06340A3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21959" y="5316155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CD95F56E-2B87-4F74-9DE2-191ECF369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623510" y="487868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9DA9BB0D-8DA9-4AA4-B3CF-4B5555975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21959" y="4384699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84028808-BC59-407D-84D7-4AAF2F683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7467" y="3949544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F51CD64-4956-482A-9569-1985771C9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65042" y="3456866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A9EBCD0-003B-4915-A0F9-B9D4B923F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6593" y="3019396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9880F8D-84B9-42F4-8806-9D0484B4C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5042" y="2526567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BBB7EE7-CE36-41B0-9730-2BF67920C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94" y="2064722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5565E1E-8DE3-49C0-A83D-55EDC8DB7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3243" y="1571893"/>
                <a:ext cx="766985" cy="754963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72EDE7-3C62-4F95-82D2-34FFA1E2B8AC}"/>
              </a:ext>
            </a:extLst>
          </p:cNvPr>
          <p:cNvGrpSpPr/>
          <p:nvPr/>
        </p:nvGrpSpPr>
        <p:grpSpPr>
          <a:xfrm>
            <a:off x="662313" y="586377"/>
            <a:ext cx="5477816" cy="5744522"/>
            <a:chOff x="662313" y="481442"/>
            <a:chExt cx="5477816" cy="5744522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358E5B8-2CC5-4500-920A-AB1BDFFA26BA}"/>
                </a:ext>
              </a:extLst>
            </p:cNvPr>
            <p:cNvSpPr/>
            <p:nvPr/>
          </p:nvSpPr>
          <p:spPr>
            <a:xfrm>
              <a:off x="662313" y="481442"/>
              <a:ext cx="5477816" cy="5744522"/>
            </a:xfrm>
            <a:prstGeom prst="rect">
              <a:avLst/>
            </a:prstGeom>
            <a:solidFill>
              <a:srgbClr val="FED8EA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3E87A04-631E-45CB-AFEF-37A0CE3C5FC8}"/>
                </a:ext>
              </a:extLst>
            </p:cNvPr>
            <p:cNvGrpSpPr/>
            <p:nvPr/>
          </p:nvGrpSpPr>
          <p:grpSpPr>
            <a:xfrm>
              <a:off x="755678" y="535566"/>
              <a:ext cx="5291088" cy="5665168"/>
              <a:chOff x="6753070" y="661787"/>
              <a:chExt cx="5291088" cy="5781285"/>
            </a:xfrm>
          </p:grpSpPr>
          <p:sp>
            <p:nvSpPr>
              <p:cNvPr id="111" name="순서도: 지연 109">
                <a:extLst>
                  <a:ext uri="{FF2B5EF4-FFF2-40B4-BE49-F238E27FC236}">
                    <a16:creationId xmlns:a16="http://schemas.microsoft.com/office/drawing/2014/main" id="{8C201F10-A12B-4E4C-9041-255A0C128D2D}"/>
                  </a:ext>
                </a:extLst>
              </p:cNvPr>
              <p:cNvSpPr/>
              <p:nvPr/>
            </p:nvSpPr>
            <p:spPr>
              <a:xfrm rot="16200000">
                <a:off x="6535917" y="878942"/>
                <a:ext cx="5725396" cy="5291086"/>
              </a:xfrm>
              <a:custGeom>
                <a:avLst/>
                <a:gdLst>
                  <a:gd name="connsiteX0" fmla="*/ 0 w 5724633"/>
                  <a:gd name="connsiteY0" fmla="*/ 0 h 5288420"/>
                  <a:gd name="connsiteX1" fmla="*/ 2862317 w 5724633"/>
                  <a:gd name="connsiteY1" fmla="*/ 0 h 5288420"/>
                  <a:gd name="connsiteX2" fmla="*/ 5724634 w 5724633"/>
                  <a:gd name="connsiteY2" fmla="*/ 2644210 h 5288420"/>
                  <a:gd name="connsiteX3" fmla="*/ 2862317 w 5724633"/>
                  <a:gd name="connsiteY3" fmla="*/ 5288420 h 5288420"/>
                  <a:gd name="connsiteX4" fmla="*/ 0 w 5724633"/>
                  <a:gd name="connsiteY4" fmla="*/ 5288420 h 5288420"/>
                  <a:gd name="connsiteX5" fmla="*/ 0 w 5724633"/>
                  <a:gd name="connsiteY5" fmla="*/ 0 h 5288420"/>
                  <a:gd name="connsiteX0" fmla="*/ 0 w 5733362"/>
                  <a:gd name="connsiteY0" fmla="*/ 0 h 5288420"/>
                  <a:gd name="connsiteX1" fmla="*/ 2862317 w 5733362"/>
                  <a:gd name="connsiteY1" fmla="*/ 0 h 5288420"/>
                  <a:gd name="connsiteX2" fmla="*/ 5724634 w 5733362"/>
                  <a:gd name="connsiteY2" fmla="*/ 2644210 h 5288420"/>
                  <a:gd name="connsiteX3" fmla="*/ 2862317 w 5733362"/>
                  <a:gd name="connsiteY3" fmla="*/ 5288420 h 5288420"/>
                  <a:gd name="connsiteX4" fmla="*/ 0 w 5733362"/>
                  <a:gd name="connsiteY4" fmla="*/ 5288420 h 5288420"/>
                  <a:gd name="connsiteX5" fmla="*/ 0 w 5733362"/>
                  <a:gd name="connsiteY5" fmla="*/ 0 h 5288420"/>
                  <a:gd name="connsiteX0" fmla="*/ 0 w 5724634"/>
                  <a:gd name="connsiteY0" fmla="*/ 0 h 5288420"/>
                  <a:gd name="connsiteX1" fmla="*/ 2862317 w 5724634"/>
                  <a:gd name="connsiteY1" fmla="*/ 0 h 5288420"/>
                  <a:gd name="connsiteX2" fmla="*/ 5724634 w 5724634"/>
                  <a:gd name="connsiteY2" fmla="*/ 2644210 h 5288420"/>
                  <a:gd name="connsiteX3" fmla="*/ 2862317 w 5724634"/>
                  <a:gd name="connsiteY3" fmla="*/ 5288420 h 5288420"/>
                  <a:gd name="connsiteX4" fmla="*/ 0 w 5724634"/>
                  <a:gd name="connsiteY4" fmla="*/ 5288420 h 5288420"/>
                  <a:gd name="connsiteX5" fmla="*/ 0 w 5724634"/>
                  <a:gd name="connsiteY5" fmla="*/ 0 h 5288420"/>
                  <a:gd name="connsiteX0" fmla="*/ 0 w 5725438"/>
                  <a:gd name="connsiteY0" fmla="*/ 0 h 5288420"/>
                  <a:gd name="connsiteX1" fmla="*/ 2862317 w 5725438"/>
                  <a:gd name="connsiteY1" fmla="*/ 0 h 5288420"/>
                  <a:gd name="connsiteX2" fmla="*/ 5724634 w 5725438"/>
                  <a:gd name="connsiteY2" fmla="*/ 2644210 h 5288420"/>
                  <a:gd name="connsiteX3" fmla="*/ 2862317 w 5725438"/>
                  <a:gd name="connsiteY3" fmla="*/ 5288420 h 5288420"/>
                  <a:gd name="connsiteX4" fmla="*/ 0 w 5725438"/>
                  <a:gd name="connsiteY4" fmla="*/ 5288420 h 5288420"/>
                  <a:gd name="connsiteX5" fmla="*/ 0 w 5725438"/>
                  <a:gd name="connsiteY5" fmla="*/ 0 h 5288420"/>
                  <a:gd name="connsiteX0" fmla="*/ 0 w 5725438"/>
                  <a:gd name="connsiteY0" fmla="*/ 0 h 5288420"/>
                  <a:gd name="connsiteX1" fmla="*/ 2862317 w 5725438"/>
                  <a:gd name="connsiteY1" fmla="*/ 0 h 5288420"/>
                  <a:gd name="connsiteX2" fmla="*/ 5724634 w 5725438"/>
                  <a:gd name="connsiteY2" fmla="*/ 2644210 h 5288420"/>
                  <a:gd name="connsiteX3" fmla="*/ 2862317 w 5725438"/>
                  <a:gd name="connsiteY3" fmla="*/ 5288420 h 5288420"/>
                  <a:gd name="connsiteX4" fmla="*/ 0 w 5725438"/>
                  <a:gd name="connsiteY4" fmla="*/ 5288420 h 5288420"/>
                  <a:gd name="connsiteX5" fmla="*/ 0 w 5725438"/>
                  <a:gd name="connsiteY5" fmla="*/ 0 h 5288420"/>
                  <a:gd name="connsiteX0" fmla="*/ 0 w 5725323"/>
                  <a:gd name="connsiteY0" fmla="*/ 0 h 5288420"/>
                  <a:gd name="connsiteX1" fmla="*/ 2862317 w 5725323"/>
                  <a:gd name="connsiteY1" fmla="*/ 0 h 5288420"/>
                  <a:gd name="connsiteX2" fmla="*/ 5724634 w 5725323"/>
                  <a:gd name="connsiteY2" fmla="*/ 2644210 h 5288420"/>
                  <a:gd name="connsiteX3" fmla="*/ 2862317 w 5725323"/>
                  <a:gd name="connsiteY3" fmla="*/ 5288420 h 5288420"/>
                  <a:gd name="connsiteX4" fmla="*/ 0 w 5725323"/>
                  <a:gd name="connsiteY4" fmla="*/ 5288420 h 5288420"/>
                  <a:gd name="connsiteX5" fmla="*/ 0 w 5725323"/>
                  <a:gd name="connsiteY5" fmla="*/ 0 h 5288420"/>
                  <a:gd name="connsiteX0" fmla="*/ 0 w 5725396"/>
                  <a:gd name="connsiteY0" fmla="*/ 0 h 5291086"/>
                  <a:gd name="connsiteX1" fmla="*/ 2862317 w 5725396"/>
                  <a:gd name="connsiteY1" fmla="*/ 0 h 5291086"/>
                  <a:gd name="connsiteX2" fmla="*/ 5724634 w 5725396"/>
                  <a:gd name="connsiteY2" fmla="*/ 2644210 h 5291086"/>
                  <a:gd name="connsiteX3" fmla="*/ 2862317 w 5725396"/>
                  <a:gd name="connsiteY3" fmla="*/ 5288420 h 5291086"/>
                  <a:gd name="connsiteX4" fmla="*/ 0 w 5725396"/>
                  <a:gd name="connsiteY4" fmla="*/ 5288420 h 5291086"/>
                  <a:gd name="connsiteX5" fmla="*/ 0 w 5725396"/>
                  <a:gd name="connsiteY5" fmla="*/ 0 h 5291086"/>
                  <a:gd name="connsiteX0" fmla="*/ 0 w 5725396"/>
                  <a:gd name="connsiteY0" fmla="*/ 0 h 5291086"/>
                  <a:gd name="connsiteX1" fmla="*/ 2862317 w 5725396"/>
                  <a:gd name="connsiteY1" fmla="*/ 0 h 5291086"/>
                  <a:gd name="connsiteX2" fmla="*/ 5724634 w 5725396"/>
                  <a:gd name="connsiteY2" fmla="*/ 2644210 h 5291086"/>
                  <a:gd name="connsiteX3" fmla="*/ 2862317 w 5725396"/>
                  <a:gd name="connsiteY3" fmla="*/ 5288420 h 5291086"/>
                  <a:gd name="connsiteX4" fmla="*/ 0 w 5725396"/>
                  <a:gd name="connsiteY4" fmla="*/ 5288420 h 5291086"/>
                  <a:gd name="connsiteX5" fmla="*/ 0 w 5725396"/>
                  <a:gd name="connsiteY5" fmla="*/ 0 h 529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25396" h="5291086">
                    <a:moveTo>
                      <a:pt x="0" y="0"/>
                    </a:moveTo>
                    <a:lnTo>
                      <a:pt x="2862317" y="0"/>
                    </a:lnTo>
                    <a:cubicBezTo>
                      <a:pt x="4538381" y="0"/>
                      <a:pt x="5686534" y="307550"/>
                      <a:pt x="5724634" y="2644210"/>
                    </a:cubicBezTo>
                    <a:cubicBezTo>
                      <a:pt x="5762734" y="4980870"/>
                      <a:pt x="4366931" y="5326523"/>
                      <a:pt x="2862317" y="5288420"/>
                    </a:cubicBezTo>
                    <a:lnTo>
                      <a:pt x="0" y="5288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D8EA"/>
              </a:solidFill>
              <a:ln w="139700">
                <a:solidFill>
                  <a:srgbClr val="462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C80E76B-6DDD-4F0E-A435-24D9261D68E0}"/>
                  </a:ext>
                </a:extLst>
              </p:cNvPr>
              <p:cNvGrpSpPr/>
              <p:nvPr/>
            </p:nvGrpSpPr>
            <p:grpSpPr>
              <a:xfrm>
                <a:off x="6753070" y="4050512"/>
                <a:ext cx="5259361" cy="2392560"/>
                <a:chOff x="739912" y="3924316"/>
                <a:chExt cx="5317617" cy="2392560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A5217AAE-2830-496B-A2CE-0A34A76A0485}"/>
                    </a:ext>
                  </a:extLst>
                </p:cNvPr>
                <p:cNvSpPr/>
                <p:nvPr/>
              </p:nvSpPr>
              <p:spPr>
                <a:xfrm>
                  <a:off x="749666" y="3924316"/>
                  <a:ext cx="5307863" cy="2385070"/>
                </a:xfrm>
                <a:prstGeom prst="rect">
                  <a:avLst/>
                </a:prstGeom>
                <a:solidFill>
                  <a:srgbClr val="F09ABD"/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8FBB0719-89E3-4C05-A54A-4743B2242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420878" flipH="1">
                  <a:off x="3357269" y="3936375"/>
                  <a:ext cx="137967" cy="2380501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2661EBC4-EA2D-4DA1-9FA7-A1C7723557C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>
                  <a:off x="3403598" y="3924316"/>
                  <a:ext cx="2522176" cy="2320328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C8CEA337-EB9A-40AF-A955-AFD99A153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85984" y="3953961"/>
                  <a:ext cx="2657373" cy="2325417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37D2144E-7053-4FE9-8C26-E8E5C3D07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9666" y="3934397"/>
                  <a:ext cx="2530040" cy="2325418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DB75741C-8987-4A05-AA99-796F0432B6F2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739912" y="3924316"/>
                  <a:ext cx="2663686" cy="2370229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7B059A7-DF7A-47AF-B26E-B2ACCBFE5820}"/>
                  </a:ext>
                </a:extLst>
              </p:cNvPr>
              <p:cNvGrpSpPr/>
              <p:nvPr/>
            </p:nvGrpSpPr>
            <p:grpSpPr>
              <a:xfrm>
                <a:off x="7538818" y="1288335"/>
                <a:ext cx="3716727" cy="2312635"/>
                <a:chOff x="1507030" y="1074899"/>
                <a:chExt cx="3716727" cy="2312635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27FAE898-9EE6-4164-BED4-5C5CE4F16C10}"/>
                    </a:ext>
                  </a:extLst>
                </p:cNvPr>
                <p:cNvGrpSpPr/>
                <p:nvPr/>
              </p:nvGrpSpPr>
              <p:grpSpPr>
                <a:xfrm>
                  <a:off x="2358764" y="1074899"/>
                  <a:ext cx="2128522" cy="560139"/>
                  <a:chOff x="7730981" y="2081160"/>
                  <a:chExt cx="581025" cy="142928"/>
                </a:xfrm>
              </p:grpSpPr>
              <p:sp>
                <p:nvSpPr>
                  <p:cNvPr id="127" name="자유형: 도형 126">
                    <a:extLst>
                      <a:ext uri="{FF2B5EF4-FFF2-40B4-BE49-F238E27FC236}">
                        <a16:creationId xmlns:a16="http://schemas.microsoft.com/office/drawing/2014/main" id="{A22954EF-7E05-4A9C-8E28-1B2BA07232A4}"/>
                      </a:ext>
                    </a:extLst>
                  </p:cNvPr>
                  <p:cNvSpPr/>
                  <p:nvPr/>
                </p:nvSpPr>
                <p:spPr>
                  <a:xfrm>
                    <a:off x="7730981" y="2081160"/>
                    <a:ext cx="581025" cy="138165"/>
                  </a:xfrm>
                  <a:custGeom>
                    <a:avLst/>
                    <a:gdLst>
                      <a:gd name="connsiteX0" fmla="*/ 0 w 581025"/>
                      <a:gd name="connsiteY0" fmla="*/ 138165 h 138165"/>
                      <a:gd name="connsiteX1" fmla="*/ 57150 w 581025"/>
                      <a:gd name="connsiteY1" fmla="*/ 76253 h 138165"/>
                      <a:gd name="connsiteX2" fmla="*/ 157163 w 581025"/>
                      <a:gd name="connsiteY2" fmla="*/ 76253 h 138165"/>
                      <a:gd name="connsiteX3" fmla="*/ 200025 w 581025"/>
                      <a:gd name="connsiteY3" fmla="*/ 81015 h 138165"/>
                      <a:gd name="connsiteX4" fmla="*/ 242888 w 581025"/>
                      <a:gd name="connsiteY4" fmla="*/ 57203 h 138165"/>
                      <a:gd name="connsiteX5" fmla="*/ 276225 w 581025"/>
                      <a:gd name="connsiteY5" fmla="*/ 53 h 138165"/>
                      <a:gd name="connsiteX6" fmla="*/ 309563 w 581025"/>
                      <a:gd name="connsiteY6" fmla="*/ 47678 h 138165"/>
                      <a:gd name="connsiteX7" fmla="*/ 371475 w 581025"/>
                      <a:gd name="connsiteY7" fmla="*/ 90540 h 138165"/>
                      <a:gd name="connsiteX8" fmla="*/ 490538 w 581025"/>
                      <a:gd name="connsiteY8" fmla="*/ 61965 h 138165"/>
                      <a:gd name="connsiteX9" fmla="*/ 581025 w 581025"/>
                      <a:gd name="connsiteY9" fmla="*/ 138165 h 13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1025" h="138165">
                        <a:moveTo>
                          <a:pt x="0" y="138165"/>
                        </a:moveTo>
                        <a:cubicBezTo>
                          <a:pt x="15478" y="112368"/>
                          <a:pt x="30956" y="86572"/>
                          <a:pt x="57150" y="76253"/>
                        </a:cubicBezTo>
                        <a:cubicBezTo>
                          <a:pt x="83344" y="65934"/>
                          <a:pt x="133351" y="75459"/>
                          <a:pt x="157163" y="76253"/>
                        </a:cubicBezTo>
                        <a:cubicBezTo>
                          <a:pt x="180975" y="77047"/>
                          <a:pt x="185738" y="84190"/>
                          <a:pt x="200025" y="81015"/>
                        </a:cubicBezTo>
                        <a:cubicBezTo>
                          <a:pt x="214312" y="77840"/>
                          <a:pt x="230188" y="70697"/>
                          <a:pt x="242888" y="57203"/>
                        </a:cubicBezTo>
                        <a:cubicBezTo>
                          <a:pt x="255588" y="43709"/>
                          <a:pt x="265113" y="1640"/>
                          <a:pt x="276225" y="53"/>
                        </a:cubicBezTo>
                        <a:cubicBezTo>
                          <a:pt x="287337" y="-1534"/>
                          <a:pt x="293688" y="32597"/>
                          <a:pt x="309563" y="47678"/>
                        </a:cubicBezTo>
                        <a:cubicBezTo>
                          <a:pt x="325438" y="62759"/>
                          <a:pt x="341313" y="88159"/>
                          <a:pt x="371475" y="90540"/>
                        </a:cubicBezTo>
                        <a:cubicBezTo>
                          <a:pt x="401638" y="92921"/>
                          <a:pt x="455613" y="54028"/>
                          <a:pt x="490538" y="61965"/>
                        </a:cubicBezTo>
                        <a:cubicBezTo>
                          <a:pt x="525463" y="69902"/>
                          <a:pt x="553244" y="104033"/>
                          <a:pt x="581025" y="138165"/>
                        </a:cubicBezTo>
                      </a:path>
                    </a:pathLst>
                  </a:custGeom>
                  <a:noFill/>
                  <a:ln w="76200" cap="rnd">
                    <a:solidFill>
                      <a:srgbClr val="C829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8" name="그룹 127">
                    <a:extLst>
                      <a:ext uri="{FF2B5EF4-FFF2-40B4-BE49-F238E27FC236}">
                        <a16:creationId xmlns:a16="http://schemas.microsoft.com/office/drawing/2014/main" id="{ED3496F8-4273-4F0B-B773-E7CEB9272345}"/>
                      </a:ext>
                    </a:extLst>
                  </p:cNvPr>
                  <p:cNvGrpSpPr/>
                  <p:nvPr/>
                </p:nvGrpSpPr>
                <p:grpSpPr>
                  <a:xfrm>
                    <a:off x="7792664" y="2097692"/>
                    <a:ext cx="426197" cy="126396"/>
                    <a:chOff x="7792664" y="2097692"/>
                    <a:chExt cx="426197" cy="126396"/>
                  </a:xfrm>
                </p:grpSpPr>
                <p:sp>
                  <p:nvSpPr>
                    <p:cNvPr id="129" name="자유형: 도형 128">
                      <a:extLst>
                        <a:ext uri="{FF2B5EF4-FFF2-40B4-BE49-F238E27FC236}">
                          <a16:creationId xmlns:a16="http://schemas.microsoft.com/office/drawing/2014/main" id="{FEAFED7B-3E88-4AF9-A603-062C7C8F0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2664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자유형: 도형 129">
                      <a:extLst>
                        <a:ext uri="{FF2B5EF4-FFF2-40B4-BE49-F238E27FC236}">
                          <a16:creationId xmlns:a16="http://schemas.microsoft.com/office/drawing/2014/main" id="{135F1EAB-1468-4343-A3D7-BE34C70C624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005762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2C0A2FAF-024A-4A2C-AD9B-469D48F41EC2}"/>
                    </a:ext>
                  </a:extLst>
                </p:cNvPr>
                <p:cNvGrpSpPr/>
                <p:nvPr/>
              </p:nvGrpSpPr>
              <p:grpSpPr>
                <a:xfrm rot="10800000">
                  <a:off x="2297335" y="2827395"/>
                  <a:ext cx="2128522" cy="560139"/>
                  <a:chOff x="7730981" y="2081160"/>
                  <a:chExt cx="581025" cy="142928"/>
                </a:xfrm>
              </p:grpSpPr>
              <p:sp>
                <p:nvSpPr>
                  <p:cNvPr id="123" name="자유형: 도형 122">
                    <a:extLst>
                      <a:ext uri="{FF2B5EF4-FFF2-40B4-BE49-F238E27FC236}">
                        <a16:creationId xmlns:a16="http://schemas.microsoft.com/office/drawing/2014/main" id="{F8682613-223C-44D3-AF6D-444BAC76EFB5}"/>
                      </a:ext>
                    </a:extLst>
                  </p:cNvPr>
                  <p:cNvSpPr/>
                  <p:nvPr/>
                </p:nvSpPr>
                <p:spPr>
                  <a:xfrm>
                    <a:off x="7730981" y="2081160"/>
                    <a:ext cx="581025" cy="138165"/>
                  </a:xfrm>
                  <a:custGeom>
                    <a:avLst/>
                    <a:gdLst>
                      <a:gd name="connsiteX0" fmla="*/ 0 w 581025"/>
                      <a:gd name="connsiteY0" fmla="*/ 138165 h 138165"/>
                      <a:gd name="connsiteX1" fmla="*/ 57150 w 581025"/>
                      <a:gd name="connsiteY1" fmla="*/ 76253 h 138165"/>
                      <a:gd name="connsiteX2" fmla="*/ 157163 w 581025"/>
                      <a:gd name="connsiteY2" fmla="*/ 76253 h 138165"/>
                      <a:gd name="connsiteX3" fmla="*/ 200025 w 581025"/>
                      <a:gd name="connsiteY3" fmla="*/ 81015 h 138165"/>
                      <a:gd name="connsiteX4" fmla="*/ 242888 w 581025"/>
                      <a:gd name="connsiteY4" fmla="*/ 57203 h 138165"/>
                      <a:gd name="connsiteX5" fmla="*/ 276225 w 581025"/>
                      <a:gd name="connsiteY5" fmla="*/ 53 h 138165"/>
                      <a:gd name="connsiteX6" fmla="*/ 309563 w 581025"/>
                      <a:gd name="connsiteY6" fmla="*/ 47678 h 138165"/>
                      <a:gd name="connsiteX7" fmla="*/ 371475 w 581025"/>
                      <a:gd name="connsiteY7" fmla="*/ 90540 h 138165"/>
                      <a:gd name="connsiteX8" fmla="*/ 490538 w 581025"/>
                      <a:gd name="connsiteY8" fmla="*/ 61965 h 138165"/>
                      <a:gd name="connsiteX9" fmla="*/ 581025 w 581025"/>
                      <a:gd name="connsiteY9" fmla="*/ 138165 h 13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1025" h="138165">
                        <a:moveTo>
                          <a:pt x="0" y="138165"/>
                        </a:moveTo>
                        <a:cubicBezTo>
                          <a:pt x="15478" y="112368"/>
                          <a:pt x="30956" y="86572"/>
                          <a:pt x="57150" y="76253"/>
                        </a:cubicBezTo>
                        <a:cubicBezTo>
                          <a:pt x="83344" y="65934"/>
                          <a:pt x="133351" y="75459"/>
                          <a:pt x="157163" y="76253"/>
                        </a:cubicBezTo>
                        <a:cubicBezTo>
                          <a:pt x="180975" y="77047"/>
                          <a:pt x="185738" y="84190"/>
                          <a:pt x="200025" y="81015"/>
                        </a:cubicBezTo>
                        <a:cubicBezTo>
                          <a:pt x="214312" y="77840"/>
                          <a:pt x="230188" y="70697"/>
                          <a:pt x="242888" y="57203"/>
                        </a:cubicBezTo>
                        <a:cubicBezTo>
                          <a:pt x="255588" y="43709"/>
                          <a:pt x="265113" y="1640"/>
                          <a:pt x="276225" y="53"/>
                        </a:cubicBezTo>
                        <a:cubicBezTo>
                          <a:pt x="287337" y="-1534"/>
                          <a:pt x="293688" y="32597"/>
                          <a:pt x="309563" y="47678"/>
                        </a:cubicBezTo>
                        <a:cubicBezTo>
                          <a:pt x="325438" y="62759"/>
                          <a:pt x="341313" y="88159"/>
                          <a:pt x="371475" y="90540"/>
                        </a:cubicBezTo>
                        <a:cubicBezTo>
                          <a:pt x="401638" y="92921"/>
                          <a:pt x="455613" y="54028"/>
                          <a:pt x="490538" y="61965"/>
                        </a:cubicBezTo>
                        <a:cubicBezTo>
                          <a:pt x="525463" y="69902"/>
                          <a:pt x="553244" y="104033"/>
                          <a:pt x="581025" y="138165"/>
                        </a:cubicBezTo>
                      </a:path>
                    </a:pathLst>
                  </a:custGeom>
                  <a:noFill/>
                  <a:ln w="76200" cap="rnd">
                    <a:solidFill>
                      <a:srgbClr val="C829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5CAEA125-9763-495C-A701-00A3A3B5A8A6}"/>
                      </a:ext>
                    </a:extLst>
                  </p:cNvPr>
                  <p:cNvGrpSpPr/>
                  <p:nvPr/>
                </p:nvGrpSpPr>
                <p:grpSpPr>
                  <a:xfrm>
                    <a:off x="7792664" y="2097692"/>
                    <a:ext cx="426197" cy="126396"/>
                    <a:chOff x="7792664" y="2097692"/>
                    <a:chExt cx="426197" cy="126396"/>
                  </a:xfrm>
                </p:grpSpPr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1486921A-BCD1-414B-8AF1-7647153B6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2664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04E236E5-5A2D-48D6-9B73-27C163097E0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005762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C420FCA-F9DE-4049-99F9-826F4C4D01C1}"/>
                    </a:ext>
                  </a:extLst>
                </p:cNvPr>
                <p:cNvSpPr txBox="1"/>
                <p:nvPr/>
              </p:nvSpPr>
              <p:spPr>
                <a:xfrm>
                  <a:off x="1507030" y="1658521"/>
                  <a:ext cx="371672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600" b="1" dirty="0">
                      <a:solidFill>
                        <a:srgbClr val="C82913"/>
                      </a:solidFill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MENDL’S</a:t>
                  </a:r>
                  <a:endParaRPr lang="ko-KR" altLang="en-US" sz="6600" b="1" dirty="0">
                    <a:solidFill>
                      <a:srgbClr val="C82913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8B5903-B4B8-4FEE-A9CB-2F934EB50706}"/>
              </a:ext>
            </a:extLst>
          </p:cNvPr>
          <p:cNvGrpSpPr/>
          <p:nvPr/>
        </p:nvGrpSpPr>
        <p:grpSpPr>
          <a:xfrm>
            <a:off x="0" y="0"/>
            <a:ext cx="12178508" cy="7673746"/>
            <a:chOff x="0" y="0"/>
            <a:chExt cx="12178508" cy="767374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2250BE-2633-4C8F-9F9E-9FEA4AB7E1C2}"/>
                </a:ext>
              </a:extLst>
            </p:cNvPr>
            <p:cNvGrpSpPr/>
            <p:nvPr/>
          </p:nvGrpSpPr>
          <p:grpSpPr>
            <a:xfrm>
              <a:off x="0" y="0"/>
              <a:ext cx="12178508" cy="6858000"/>
              <a:chOff x="0" y="0"/>
              <a:chExt cx="12178508" cy="6858000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3E05C84A-9C2C-4C79-843D-CE513508642A}"/>
                  </a:ext>
                </a:extLst>
              </p:cNvPr>
              <p:cNvSpPr/>
              <p:nvPr/>
            </p:nvSpPr>
            <p:spPr>
              <a:xfrm>
                <a:off x="0" y="0"/>
                <a:ext cx="12178508" cy="6857999"/>
              </a:xfrm>
              <a:custGeom>
                <a:avLst/>
                <a:gdLst>
                  <a:gd name="connsiteX0" fmla="*/ 0 w 12178508"/>
                  <a:gd name="connsiteY0" fmla="*/ 0 h 6857999"/>
                  <a:gd name="connsiteX1" fmla="*/ 12178508 w 12178508"/>
                  <a:gd name="connsiteY1" fmla="*/ 0 h 6857999"/>
                  <a:gd name="connsiteX2" fmla="*/ 12178508 w 12178508"/>
                  <a:gd name="connsiteY2" fmla="*/ 6857999 h 6857999"/>
                  <a:gd name="connsiteX3" fmla="*/ 0 w 12178508"/>
                  <a:gd name="connsiteY3" fmla="*/ 6857999 h 6857999"/>
                  <a:gd name="connsiteX4" fmla="*/ 0 w 12178508"/>
                  <a:gd name="connsiteY4" fmla="*/ 0 h 6857999"/>
                  <a:gd name="connsiteX5" fmla="*/ 682171 w 12178508"/>
                  <a:gd name="connsiteY5" fmla="*/ 551543 h 6857999"/>
                  <a:gd name="connsiteX6" fmla="*/ 682171 w 12178508"/>
                  <a:gd name="connsiteY6" fmla="*/ 6313714 h 6857999"/>
                  <a:gd name="connsiteX7" fmla="*/ 6096000 w 12178508"/>
                  <a:gd name="connsiteY7" fmla="*/ 6313714 h 6857999"/>
                  <a:gd name="connsiteX8" fmla="*/ 6096000 w 12178508"/>
                  <a:gd name="connsiteY8" fmla="*/ 551543 h 6857999"/>
                  <a:gd name="connsiteX9" fmla="*/ 682171 w 12178508"/>
                  <a:gd name="connsiteY9" fmla="*/ 551543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78508" h="6857999">
                    <a:moveTo>
                      <a:pt x="0" y="0"/>
                    </a:moveTo>
                    <a:lnTo>
                      <a:pt x="12178508" y="0"/>
                    </a:lnTo>
                    <a:lnTo>
                      <a:pt x="12178508" y="6857999"/>
                    </a:lnTo>
                    <a:lnTo>
                      <a:pt x="0" y="6857999"/>
                    </a:lnTo>
                    <a:lnTo>
                      <a:pt x="0" y="0"/>
                    </a:lnTo>
                    <a:close/>
                    <a:moveTo>
                      <a:pt x="682171" y="551543"/>
                    </a:moveTo>
                    <a:lnTo>
                      <a:pt x="682171" y="6313714"/>
                    </a:lnTo>
                    <a:lnTo>
                      <a:pt x="6096000" y="6313714"/>
                    </a:lnTo>
                    <a:lnTo>
                      <a:pt x="6096000" y="551543"/>
                    </a:lnTo>
                    <a:lnTo>
                      <a:pt x="682171" y="551543"/>
                    </a:lnTo>
                    <a:close/>
                  </a:path>
                </a:pathLst>
              </a:custGeom>
              <a:solidFill>
                <a:srgbClr val="FED8EA"/>
              </a:solidFill>
              <a:ln>
                <a:noFill/>
              </a:ln>
              <a:effectLst>
                <a:outerShdw blurRad="139700" dist="50800" dir="5400000" sx="99000" sy="99000" algn="ctr" rotWithShape="0">
                  <a:srgbClr val="000000">
                    <a:alpha val="3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C0F1CA74-D23E-4316-BA74-1C27060E0C6F}"/>
                  </a:ext>
                </a:extLst>
              </p:cNvPr>
              <p:cNvSpPr/>
              <p:nvPr/>
            </p:nvSpPr>
            <p:spPr>
              <a:xfrm>
                <a:off x="2337121" y="5650484"/>
                <a:ext cx="2150982" cy="1207516"/>
              </a:xfrm>
              <a:custGeom>
                <a:avLst/>
                <a:gdLst>
                  <a:gd name="connsiteX0" fmla="*/ 248662 w 497324"/>
                  <a:gd name="connsiteY0" fmla="*/ 0 h 274032"/>
                  <a:gd name="connsiteX1" fmla="*/ 497324 w 497324"/>
                  <a:gd name="connsiteY1" fmla="*/ 248662 h 274032"/>
                  <a:gd name="connsiteX2" fmla="*/ 494766 w 497324"/>
                  <a:gd name="connsiteY2" fmla="*/ 274032 h 274032"/>
                  <a:gd name="connsiteX3" fmla="*/ 2558 w 497324"/>
                  <a:gd name="connsiteY3" fmla="*/ 274032 h 274032"/>
                  <a:gd name="connsiteX4" fmla="*/ 0 w 497324"/>
                  <a:gd name="connsiteY4" fmla="*/ 248662 h 274032"/>
                  <a:gd name="connsiteX5" fmla="*/ 248662 w 497324"/>
                  <a:gd name="connsiteY5" fmla="*/ 0 h 2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324" h="274032">
                    <a:moveTo>
                      <a:pt x="248662" y="0"/>
                    </a:moveTo>
                    <a:cubicBezTo>
                      <a:pt x="385994" y="0"/>
                      <a:pt x="497324" y="111330"/>
                      <a:pt x="497324" y="248662"/>
                    </a:cubicBezTo>
                    <a:lnTo>
                      <a:pt x="494766" y="274032"/>
                    </a:lnTo>
                    <a:lnTo>
                      <a:pt x="2558" y="274032"/>
                    </a:lnTo>
                    <a:lnTo>
                      <a:pt x="0" y="248662"/>
                    </a:lnTo>
                    <a:cubicBezTo>
                      <a:pt x="0" y="111330"/>
                      <a:pt x="111330" y="0"/>
                      <a:pt x="248662" y="0"/>
                    </a:cubicBezTo>
                    <a:close/>
                  </a:path>
                </a:pathLst>
              </a:custGeom>
              <a:solidFill>
                <a:srgbClr val="462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DC16467-2B67-49A8-B121-F71A00C908E4}"/>
                  </a:ext>
                </a:extLst>
              </p:cNvPr>
              <p:cNvSpPr/>
              <p:nvPr/>
            </p:nvSpPr>
            <p:spPr>
              <a:xfrm>
                <a:off x="755678" y="592303"/>
                <a:ext cx="5291087" cy="5655180"/>
              </a:xfrm>
              <a:prstGeom prst="rect">
                <a:avLst/>
              </a:prstGeom>
              <a:noFill/>
              <a:ln w="127000">
                <a:solidFill>
                  <a:srgbClr val="462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D2A059E-23C1-4E31-8467-474F479B45EF}"/>
                </a:ext>
              </a:extLst>
            </p:cNvPr>
            <p:cNvSpPr/>
            <p:nvPr/>
          </p:nvSpPr>
          <p:spPr>
            <a:xfrm>
              <a:off x="2499197" y="5862992"/>
              <a:ext cx="1810754" cy="1810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FEEB5A4D-81CC-4D12-9777-05781DA12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43" y="1134311"/>
            <a:ext cx="719590" cy="89245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945DE65-0018-45AF-9B91-DCD3D8972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43" y="3702511"/>
            <a:ext cx="719590" cy="8924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BD537A7-74D7-462C-8762-6B6F72742D06}"/>
              </a:ext>
            </a:extLst>
          </p:cNvPr>
          <p:cNvSpPr txBox="1"/>
          <p:nvPr/>
        </p:nvSpPr>
        <p:spPr>
          <a:xfrm flipH="1">
            <a:off x="6781015" y="2232156"/>
            <a:ext cx="434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3C9866-D867-47F4-ADA8-695FBABDC353}"/>
              </a:ext>
            </a:extLst>
          </p:cNvPr>
          <p:cNvSpPr txBox="1"/>
          <p:nvPr/>
        </p:nvSpPr>
        <p:spPr>
          <a:xfrm flipH="1">
            <a:off x="6781015" y="4800356"/>
            <a:ext cx="434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39ADF4-7E95-431C-B220-2C6183CC4C32}"/>
              </a:ext>
            </a:extLst>
          </p:cNvPr>
          <p:cNvSpPr txBox="1"/>
          <p:nvPr/>
        </p:nvSpPr>
        <p:spPr>
          <a:xfrm>
            <a:off x="7929735" y="1375434"/>
            <a:ext cx="3977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소제목을 입력하세요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1482900-3917-4444-B46F-4017860FEE2D}"/>
              </a:ext>
            </a:extLst>
          </p:cNvPr>
          <p:cNvSpPr txBox="1"/>
          <p:nvPr/>
        </p:nvSpPr>
        <p:spPr>
          <a:xfrm>
            <a:off x="7932000" y="3937483"/>
            <a:ext cx="3977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소제목을 입력하세요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099B6B-CBC9-4178-9572-B7DAC1A6B82A}"/>
              </a:ext>
            </a:extLst>
          </p:cNvPr>
          <p:cNvSpPr/>
          <p:nvPr/>
        </p:nvSpPr>
        <p:spPr>
          <a:xfrm>
            <a:off x="6565616" y="577313"/>
            <a:ext cx="4870706" cy="5669626"/>
          </a:xfrm>
          <a:prstGeom prst="rect">
            <a:avLst/>
          </a:prstGeom>
          <a:noFill/>
          <a:ln w="76200" cap="rnd">
            <a:solidFill>
              <a:srgbClr val="F09A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9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076E84-FE35-4097-AAF7-DE05D273A8FE}"/>
              </a:ext>
            </a:extLst>
          </p:cNvPr>
          <p:cNvGrpSpPr/>
          <p:nvPr/>
        </p:nvGrpSpPr>
        <p:grpSpPr>
          <a:xfrm>
            <a:off x="1242831" y="1131828"/>
            <a:ext cx="4190748" cy="5377170"/>
            <a:chOff x="1242831" y="1131828"/>
            <a:chExt cx="4190748" cy="537717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8225776-5789-45AC-AF2A-18E205AA44F7}"/>
                </a:ext>
              </a:extLst>
            </p:cNvPr>
            <p:cNvGrpSpPr/>
            <p:nvPr/>
          </p:nvGrpSpPr>
          <p:grpSpPr>
            <a:xfrm>
              <a:off x="1242831" y="4339780"/>
              <a:ext cx="868537" cy="2123889"/>
              <a:chOff x="1039631" y="4314380"/>
              <a:chExt cx="868537" cy="2123889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EFCCAB4-EA14-4CB7-ACA0-43B8909F8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182" y="5680991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072D316-DDF1-4F08-976C-D4B903AD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9631" y="5245836"/>
                <a:ext cx="766985" cy="75496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4CB37CB-B7AA-48E9-B376-F3074FCB2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41182" y="4808366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D509809-F907-41E1-AF52-6F5F8EC97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9631" y="4314380"/>
                <a:ext cx="766986" cy="757278"/>
              </a:xfrm>
              <a:prstGeom prst="rect">
                <a:avLst/>
              </a:prstGeom>
              <a:effectLst/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B12E5A4-D0E0-4062-979B-8700AC904B08}"/>
                </a:ext>
              </a:extLst>
            </p:cNvPr>
            <p:cNvSpPr txBox="1"/>
            <p:nvPr/>
          </p:nvSpPr>
          <p:spPr>
            <a:xfrm>
              <a:off x="1313068" y="3825364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40%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2B24D9-65A5-4D7F-9B43-9D2B3690EC0D}"/>
                </a:ext>
              </a:extLst>
            </p:cNvPr>
            <p:cNvSpPr txBox="1"/>
            <p:nvPr/>
          </p:nvSpPr>
          <p:spPr>
            <a:xfrm>
              <a:off x="2508921" y="1560922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90%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554DF45-70D2-40AA-A12D-1D86F818A2BC}"/>
                </a:ext>
              </a:extLst>
            </p:cNvPr>
            <p:cNvSpPr txBox="1"/>
            <p:nvPr/>
          </p:nvSpPr>
          <p:spPr>
            <a:xfrm>
              <a:off x="3513492" y="2891413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60%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339A3CF-4146-4224-92B9-03A4AAA93011}"/>
                </a:ext>
              </a:extLst>
            </p:cNvPr>
            <p:cNvSpPr txBox="1"/>
            <p:nvPr/>
          </p:nvSpPr>
          <p:spPr>
            <a:xfrm>
              <a:off x="4609407" y="1131828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95%</a:t>
              </a:r>
              <a:endParaRPr lang="ko-KR" altLang="en-US" sz="2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2039DD7-4E0B-429E-B9A9-0FA7AE5646BC}"/>
                </a:ext>
              </a:extLst>
            </p:cNvPr>
            <p:cNvGrpSpPr/>
            <p:nvPr/>
          </p:nvGrpSpPr>
          <p:grpSpPr>
            <a:xfrm>
              <a:off x="2339697" y="2084726"/>
              <a:ext cx="958278" cy="4424272"/>
              <a:chOff x="2339697" y="2084726"/>
              <a:chExt cx="958278" cy="4424272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1F5D620-0EC2-4835-9839-73FBF804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248" y="5751720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698DA06-DF60-435A-9B4D-8979D5AAA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39697" y="5316565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282F928-B207-4E6B-B028-40F727B6B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41248" y="487909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F93D678-87CD-4AC2-97CD-0F05BB207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39697" y="4385109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ABD1320-C914-4ABB-8870-66785D830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248" y="3947639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CE073CC-242E-4BE7-899E-8473193A8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697" y="3454810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81E30A-BB6F-419C-98C2-37137FB67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29438" y="301502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292879B-153C-426D-BF24-C082779E1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0989" y="257755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4008DF4-2937-4F5F-8C24-60010D98A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438" y="2084726"/>
                <a:ext cx="766985" cy="754963"/>
              </a:xfrm>
              <a:prstGeom prst="rect">
                <a:avLst/>
              </a:prstGeom>
              <a:effectLst/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44B7A28-AFF5-4F9B-80DE-D1634354394E}"/>
                </a:ext>
              </a:extLst>
            </p:cNvPr>
            <p:cNvGrpSpPr/>
            <p:nvPr/>
          </p:nvGrpSpPr>
          <p:grpSpPr>
            <a:xfrm>
              <a:off x="3436218" y="3349492"/>
              <a:ext cx="874581" cy="3114177"/>
              <a:chOff x="3436218" y="3349492"/>
              <a:chExt cx="874581" cy="3114177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AA7FB6-84CF-49C7-8950-2B7652A31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43813" y="5706391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FD208FC-FFC4-40D5-B404-76319D56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42262" y="521240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6336A628-806D-4220-B375-F5A1553DE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813" y="477493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FEC53BC2-0C03-4564-9E7C-B689A03FC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2262" y="4282106"/>
                <a:ext cx="766985" cy="754963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1ACC356-1E43-4102-9FCD-0F2E3144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9" y="3842321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D019D6FD-FA9D-4E70-A73E-F3B504631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218" y="3349492"/>
                <a:ext cx="766985" cy="754963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3EDD336-C668-465D-954A-B3A7A13994F8}"/>
                </a:ext>
              </a:extLst>
            </p:cNvPr>
            <p:cNvGrpSpPr/>
            <p:nvPr/>
          </p:nvGrpSpPr>
          <p:grpSpPr>
            <a:xfrm>
              <a:off x="4521959" y="1571893"/>
              <a:ext cx="911620" cy="4936695"/>
              <a:chOff x="4521959" y="1571893"/>
              <a:chExt cx="911620" cy="4936695"/>
            </a:xfrm>
            <a:effectLst>
              <a:outerShdw blurRad="50800" dist="25400" dir="10800000" algn="r" rotWithShape="0">
                <a:prstClr val="black">
                  <a:alpha val="53000"/>
                </a:prstClr>
              </a:outerShdw>
            </a:effectLst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06C67A52-1A57-429E-B3FD-904057560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510" y="5751310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B5CC8D16-0ABE-46BE-9CA3-8C06340A3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21959" y="5316155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CD95F56E-2B87-4F74-9DE2-191ECF369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623510" y="4878685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9DA9BB0D-8DA9-4AA4-B3CF-4B5555975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21959" y="4384699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84028808-BC59-407D-84D7-4AAF2F683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7467" y="3949544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F51CD64-4956-482A-9569-1985771C9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65042" y="3456866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A9EBCD0-003B-4915-A0F9-B9D4B923F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6593" y="3019396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9880F8D-84B9-42F4-8806-9D0484B4C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5042" y="2526567"/>
                <a:ext cx="766985" cy="754963"/>
              </a:xfrm>
              <a:prstGeom prst="rect">
                <a:avLst/>
              </a:prstGeom>
              <a:effectLst/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BBB7EE7-CE36-41B0-9730-2BF67920C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94" y="2064722"/>
                <a:ext cx="766986" cy="757278"/>
              </a:xfrm>
              <a:prstGeom prst="rect">
                <a:avLst/>
              </a:prstGeom>
              <a:effectLst/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5565E1E-8DE3-49C0-A83D-55EDC8DB7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3243" y="1571893"/>
                <a:ext cx="766985" cy="754963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72EDE7-3C62-4F95-82D2-34FFA1E2B8AC}"/>
              </a:ext>
            </a:extLst>
          </p:cNvPr>
          <p:cNvGrpSpPr/>
          <p:nvPr/>
        </p:nvGrpSpPr>
        <p:grpSpPr>
          <a:xfrm>
            <a:off x="662313" y="-5409690"/>
            <a:ext cx="5477816" cy="5744522"/>
            <a:chOff x="662313" y="481442"/>
            <a:chExt cx="5477816" cy="5744522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358E5B8-2CC5-4500-920A-AB1BDFFA26BA}"/>
                </a:ext>
              </a:extLst>
            </p:cNvPr>
            <p:cNvSpPr/>
            <p:nvPr/>
          </p:nvSpPr>
          <p:spPr>
            <a:xfrm>
              <a:off x="662313" y="481442"/>
              <a:ext cx="5477816" cy="5744522"/>
            </a:xfrm>
            <a:prstGeom prst="rect">
              <a:avLst/>
            </a:prstGeom>
            <a:solidFill>
              <a:srgbClr val="FED8EA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3E87A04-631E-45CB-AFEF-37A0CE3C5FC8}"/>
                </a:ext>
              </a:extLst>
            </p:cNvPr>
            <p:cNvGrpSpPr/>
            <p:nvPr/>
          </p:nvGrpSpPr>
          <p:grpSpPr>
            <a:xfrm>
              <a:off x="755678" y="535566"/>
              <a:ext cx="5291088" cy="5665168"/>
              <a:chOff x="6753070" y="661787"/>
              <a:chExt cx="5291088" cy="5781285"/>
            </a:xfrm>
          </p:grpSpPr>
          <p:sp>
            <p:nvSpPr>
              <p:cNvPr id="111" name="순서도: 지연 109">
                <a:extLst>
                  <a:ext uri="{FF2B5EF4-FFF2-40B4-BE49-F238E27FC236}">
                    <a16:creationId xmlns:a16="http://schemas.microsoft.com/office/drawing/2014/main" id="{8C201F10-A12B-4E4C-9041-255A0C128D2D}"/>
                  </a:ext>
                </a:extLst>
              </p:cNvPr>
              <p:cNvSpPr/>
              <p:nvPr/>
            </p:nvSpPr>
            <p:spPr>
              <a:xfrm rot="16200000">
                <a:off x="6535917" y="878942"/>
                <a:ext cx="5725396" cy="5291086"/>
              </a:xfrm>
              <a:custGeom>
                <a:avLst/>
                <a:gdLst>
                  <a:gd name="connsiteX0" fmla="*/ 0 w 5724633"/>
                  <a:gd name="connsiteY0" fmla="*/ 0 h 5288420"/>
                  <a:gd name="connsiteX1" fmla="*/ 2862317 w 5724633"/>
                  <a:gd name="connsiteY1" fmla="*/ 0 h 5288420"/>
                  <a:gd name="connsiteX2" fmla="*/ 5724634 w 5724633"/>
                  <a:gd name="connsiteY2" fmla="*/ 2644210 h 5288420"/>
                  <a:gd name="connsiteX3" fmla="*/ 2862317 w 5724633"/>
                  <a:gd name="connsiteY3" fmla="*/ 5288420 h 5288420"/>
                  <a:gd name="connsiteX4" fmla="*/ 0 w 5724633"/>
                  <a:gd name="connsiteY4" fmla="*/ 5288420 h 5288420"/>
                  <a:gd name="connsiteX5" fmla="*/ 0 w 5724633"/>
                  <a:gd name="connsiteY5" fmla="*/ 0 h 5288420"/>
                  <a:gd name="connsiteX0" fmla="*/ 0 w 5733362"/>
                  <a:gd name="connsiteY0" fmla="*/ 0 h 5288420"/>
                  <a:gd name="connsiteX1" fmla="*/ 2862317 w 5733362"/>
                  <a:gd name="connsiteY1" fmla="*/ 0 h 5288420"/>
                  <a:gd name="connsiteX2" fmla="*/ 5724634 w 5733362"/>
                  <a:gd name="connsiteY2" fmla="*/ 2644210 h 5288420"/>
                  <a:gd name="connsiteX3" fmla="*/ 2862317 w 5733362"/>
                  <a:gd name="connsiteY3" fmla="*/ 5288420 h 5288420"/>
                  <a:gd name="connsiteX4" fmla="*/ 0 w 5733362"/>
                  <a:gd name="connsiteY4" fmla="*/ 5288420 h 5288420"/>
                  <a:gd name="connsiteX5" fmla="*/ 0 w 5733362"/>
                  <a:gd name="connsiteY5" fmla="*/ 0 h 5288420"/>
                  <a:gd name="connsiteX0" fmla="*/ 0 w 5724634"/>
                  <a:gd name="connsiteY0" fmla="*/ 0 h 5288420"/>
                  <a:gd name="connsiteX1" fmla="*/ 2862317 w 5724634"/>
                  <a:gd name="connsiteY1" fmla="*/ 0 h 5288420"/>
                  <a:gd name="connsiteX2" fmla="*/ 5724634 w 5724634"/>
                  <a:gd name="connsiteY2" fmla="*/ 2644210 h 5288420"/>
                  <a:gd name="connsiteX3" fmla="*/ 2862317 w 5724634"/>
                  <a:gd name="connsiteY3" fmla="*/ 5288420 h 5288420"/>
                  <a:gd name="connsiteX4" fmla="*/ 0 w 5724634"/>
                  <a:gd name="connsiteY4" fmla="*/ 5288420 h 5288420"/>
                  <a:gd name="connsiteX5" fmla="*/ 0 w 5724634"/>
                  <a:gd name="connsiteY5" fmla="*/ 0 h 5288420"/>
                  <a:gd name="connsiteX0" fmla="*/ 0 w 5725438"/>
                  <a:gd name="connsiteY0" fmla="*/ 0 h 5288420"/>
                  <a:gd name="connsiteX1" fmla="*/ 2862317 w 5725438"/>
                  <a:gd name="connsiteY1" fmla="*/ 0 h 5288420"/>
                  <a:gd name="connsiteX2" fmla="*/ 5724634 w 5725438"/>
                  <a:gd name="connsiteY2" fmla="*/ 2644210 h 5288420"/>
                  <a:gd name="connsiteX3" fmla="*/ 2862317 w 5725438"/>
                  <a:gd name="connsiteY3" fmla="*/ 5288420 h 5288420"/>
                  <a:gd name="connsiteX4" fmla="*/ 0 w 5725438"/>
                  <a:gd name="connsiteY4" fmla="*/ 5288420 h 5288420"/>
                  <a:gd name="connsiteX5" fmla="*/ 0 w 5725438"/>
                  <a:gd name="connsiteY5" fmla="*/ 0 h 5288420"/>
                  <a:gd name="connsiteX0" fmla="*/ 0 w 5725438"/>
                  <a:gd name="connsiteY0" fmla="*/ 0 h 5288420"/>
                  <a:gd name="connsiteX1" fmla="*/ 2862317 w 5725438"/>
                  <a:gd name="connsiteY1" fmla="*/ 0 h 5288420"/>
                  <a:gd name="connsiteX2" fmla="*/ 5724634 w 5725438"/>
                  <a:gd name="connsiteY2" fmla="*/ 2644210 h 5288420"/>
                  <a:gd name="connsiteX3" fmla="*/ 2862317 w 5725438"/>
                  <a:gd name="connsiteY3" fmla="*/ 5288420 h 5288420"/>
                  <a:gd name="connsiteX4" fmla="*/ 0 w 5725438"/>
                  <a:gd name="connsiteY4" fmla="*/ 5288420 h 5288420"/>
                  <a:gd name="connsiteX5" fmla="*/ 0 w 5725438"/>
                  <a:gd name="connsiteY5" fmla="*/ 0 h 5288420"/>
                  <a:gd name="connsiteX0" fmla="*/ 0 w 5725323"/>
                  <a:gd name="connsiteY0" fmla="*/ 0 h 5288420"/>
                  <a:gd name="connsiteX1" fmla="*/ 2862317 w 5725323"/>
                  <a:gd name="connsiteY1" fmla="*/ 0 h 5288420"/>
                  <a:gd name="connsiteX2" fmla="*/ 5724634 w 5725323"/>
                  <a:gd name="connsiteY2" fmla="*/ 2644210 h 5288420"/>
                  <a:gd name="connsiteX3" fmla="*/ 2862317 w 5725323"/>
                  <a:gd name="connsiteY3" fmla="*/ 5288420 h 5288420"/>
                  <a:gd name="connsiteX4" fmla="*/ 0 w 5725323"/>
                  <a:gd name="connsiteY4" fmla="*/ 5288420 h 5288420"/>
                  <a:gd name="connsiteX5" fmla="*/ 0 w 5725323"/>
                  <a:gd name="connsiteY5" fmla="*/ 0 h 5288420"/>
                  <a:gd name="connsiteX0" fmla="*/ 0 w 5725396"/>
                  <a:gd name="connsiteY0" fmla="*/ 0 h 5291086"/>
                  <a:gd name="connsiteX1" fmla="*/ 2862317 w 5725396"/>
                  <a:gd name="connsiteY1" fmla="*/ 0 h 5291086"/>
                  <a:gd name="connsiteX2" fmla="*/ 5724634 w 5725396"/>
                  <a:gd name="connsiteY2" fmla="*/ 2644210 h 5291086"/>
                  <a:gd name="connsiteX3" fmla="*/ 2862317 w 5725396"/>
                  <a:gd name="connsiteY3" fmla="*/ 5288420 h 5291086"/>
                  <a:gd name="connsiteX4" fmla="*/ 0 w 5725396"/>
                  <a:gd name="connsiteY4" fmla="*/ 5288420 h 5291086"/>
                  <a:gd name="connsiteX5" fmla="*/ 0 w 5725396"/>
                  <a:gd name="connsiteY5" fmla="*/ 0 h 5291086"/>
                  <a:gd name="connsiteX0" fmla="*/ 0 w 5725396"/>
                  <a:gd name="connsiteY0" fmla="*/ 0 h 5291086"/>
                  <a:gd name="connsiteX1" fmla="*/ 2862317 w 5725396"/>
                  <a:gd name="connsiteY1" fmla="*/ 0 h 5291086"/>
                  <a:gd name="connsiteX2" fmla="*/ 5724634 w 5725396"/>
                  <a:gd name="connsiteY2" fmla="*/ 2644210 h 5291086"/>
                  <a:gd name="connsiteX3" fmla="*/ 2862317 w 5725396"/>
                  <a:gd name="connsiteY3" fmla="*/ 5288420 h 5291086"/>
                  <a:gd name="connsiteX4" fmla="*/ 0 w 5725396"/>
                  <a:gd name="connsiteY4" fmla="*/ 5288420 h 5291086"/>
                  <a:gd name="connsiteX5" fmla="*/ 0 w 5725396"/>
                  <a:gd name="connsiteY5" fmla="*/ 0 h 529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25396" h="5291086">
                    <a:moveTo>
                      <a:pt x="0" y="0"/>
                    </a:moveTo>
                    <a:lnTo>
                      <a:pt x="2862317" y="0"/>
                    </a:lnTo>
                    <a:cubicBezTo>
                      <a:pt x="4538381" y="0"/>
                      <a:pt x="5686534" y="307550"/>
                      <a:pt x="5724634" y="2644210"/>
                    </a:cubicBezTo>
                    <a:cubicBezTo>
                      <a:pt x="5762734" y="4980870"/>
                      <a:pt x="4366931" y="5326523"/>
                      <a:pt x="2862317" y="5288420"/>
                    </a:cubicBezTo>
                    <a:lnTo>
                      <a:pt x="0" y="5288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D8EA"/>
              </a:solidFill>
              <a:ln w="139700">
                <a:solidFill>
                  <a:srgbClr val="462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C80E76B-6DDD-4F0E-A435-24D9261D68E0}"/>
                  </a:ext>
                </a:extLst>
              </p:cNvPr>
              <p:cNvGrpSpPr/>
              <p:nvPr/>
            </p:nvGrpSpPr>
            <p:grpSpPr>
              <a:xfrm>
                <a:off x="6753070" y="4050512"/>
                <a:ext cx="5259361" cy="2392560"/>
                <a:chOff x="739912" y="3924316"/>
                <a:chExt cx="5317617" cy="2392560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A5217AAE-2830-496B-A2CE-0A34A76A0485}"/>
                    </a:ext>
                  </a:extLst>
                </p:cNvPr>
                <p:cNvSpPr/>
                <p:nvPr/>
              </p:nvSpPr>
              <p:spPr>
                <a:xfrm>
                  <a:off x="749666" y="3924316"/>
                  <a:ext cx="5307863" cy="2385070"/>
                </a:xfrm>
                <a:prstGeom prst="rect">
                  <a:avLst/>
                </a:prstGeom>
                <a:solidFill>
                  <a:srgbClr val="F09ABD"/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8FBB0719-89E3-4C05-A54A-4743B2242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420878" flipH="1">
                  <a:off x="3357269" y="3936375"/>
                  <a:ext cx="137967" cy="2380501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2661EBC4-EA2D-4DA1-9FA7-A1C7723557C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>
                  <a:off x="3403598" y="3924316"/>
                  <a:ext cx="2522176" cy="2320328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C8CEA337-EB9A-40AF-A955-AFD99A153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85984" y="3953961"/>
                  <a:ext cx="2657373" cy="2325417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37D2144E-7053-4FE9-8C26-E8E5C3D07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9666" y="3934397"/>
                  <a:ext cx="2530040" cy="2325418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DB75741C-8987-4A05-AA99-796F0432B6F2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739912" y="3924316"/>
                  <a:ext cx="2663686" cy="2370229"/>
                </a:xfrm>
                <a:prstGeom prst="line">
                  <a:avLst/>
                </a:prstGeom>
                <a:solidFill>
                  <a:srgbClr val="EDBDCF">
                    <a:alpha val="0"/>
                  </a:srgbClr>
                </a:solidFill>
                <a:ln w="127000">
                  <a:solidFill>
                    <a:srgbClr val="462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7B059A7-DF7A-47AF-B26E-B2ACCBFE5820}"/>
                  </a:ext>
                </a:extLst>
              </p:cNvPr>
              <p:cNvGrpSpPr/>
              <p:nvPr/>
            </p:nvGrpSpPr>
            <p:grpSpPr>
              <a:xfrm>
                <a:off x="7538818" y="1288335"/>
                <a:ext cx="3716727" cy="2312635"/>
                <a:chOff x="1507030" y="1074899"/>
                <a:chExt cx="3716727" cy="2312635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27FAE898-9EE6-4164-BED4-5C5CE4F16C10}"/>
                    </a:ext>
                  </a:extLst>
                </p:cNvPr>
                <p:cNvGrpSpPr/>
                <p:nvPr/>
              </p:nvGrpSpPr>
              <p:grpSpPr>
                <a:xfrm>
                  <a:off x="2358764" y="1074899"/>
                  <a:ext cx="2128522" cy="560139"/>
                  <a:chOff x="7730981" y="2081160"/>
                  <a:chExt cx="581025" cy="142928"/>
                </a:xfrm>
              </p:grpSpPr>
              <p:sp>
                <p:nvSpPr>
                  <p:cNvPr id="127" name="자유형: 도형 126">
                    <a:extLst>
                      <a:ext uri="{FF2B5EF4-FFF2-40B4-BE49-F238E27FC236}">
                        <a16:creationId xmlns:a16="http://schemas.microsoft.com/office/drawing/2014/main" id="{A22954EF-7E05-4A9C-8E28-1B2BA07232A4}"/>
                      </a:ext>
                    </a:extLst>
                  </p:cNvPr>
                  <p:cNvSpPr/>
                  <p:nvPr/>
                </p:nvSpPr>
                <p:spPr>
                  <a:xfrm>
                    <a:off x="7730981" y="2081160"/>
                    <a:ext cx="581025" cy="138165"/>
                  </a:xfrm>
                  <a:custGeom>
                    <a:avLst/>
                    <a:gdLst>
                      <a:gd name="connsiteX0" fmla="*/ 0 w 581025"/>
                      <a:gd name="connsiteY0" fmla="*/ 138165 h 138165"/>
                      <a:gd name="connsiteX1" fmla="*/ 57150 w 581025"/>
                      <a:gd name="connsiteY1" fmla="*/ 76253 h 138165"/>
                      <a:gd name="connsiteX2" fmla="*/ 157163 w 581025"/>
                      <a:gd name="connsiteY2" fmla="*/ 76253 h 138165"/>
                      <a:gd name="connsiteX3" fmla="*/ 200025 w 581025"/>
                      <a:gd name="connsiteY3" fmla="*/ 81015 h 138165"/>
                      <a:gd name="connsiteX4" fmla="*/ 242888 w 581025"/>
                      <a:gd name="connsiteY4" fmla="*/ 57203 h 138165"/>
                      <a:gd name="connsiteX5" fmla="*/ 276225 w 581025"/>
                      <a:gd name="connsiteY5" fmla="*/ 53 h 138165"/>
                      <a:gd name="connsiteX6" fmla="*/ 309563 w 581025"/>
                      <a:gd name="connsiteY6" fmla="*/ 47678 h 138165"/>
                      <a:gd name="connsiteX7" fmla="*/ 371475 w 581025"/>
                      <a:gd name="connsiteY7" fmla="*/ 90540 h 138165"/>
                      <a:gd name="connsiteX8" fmla="*/ 490538 w 581025"/>
                      <a:gd name="connsiteY8" fmla="*/ 61965 h 138165"/>
                      <a:gd name="connsiteX9" fmla="*/ 581025 w 581025"/>
                      <a:gd name="connsiteY9" fmla="*/ 138165 h 13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1025" h="138165">
                        <a:moveTo>
                          <a:pt x="0" y="138165"/>
                        </a:moveTo>
                        <a:cubicBezTo>
                          <a:pt x="15478" y="112368"/>
                          <a:pt x="30956" y="86572"/>
                          <a:pt x="57150" y="76253"/>
                        </a:cubicBezTo>
                        <a:cubicBezTo>
                          <a:pt x="83344" y="65934"/>
                          <a:pt x="133351" y="75459"/>
                          <a:pt x="157163" y="76253"/>
                        </a:cubicBezTo>
                        <a:cubicBezTo>
                          <a:pt x="180975" y="77047"/>
                          <a:pt x="185738" y="84190"/>
                          <a:pt x="200025" y="81015"/>
                        </a:cubicBezTo>
                        <a:cubicBezTo>
                          <a:pt x="214312" y="77840"/>
                          <a:pt x="230188" y="70697"/>
                          <a:pt x="242888" y="57203"/>
                        </a:cubicBezTo>
                        <a:cubicBezTo>
                          <a:pt x="255588" y="43709"/>
                          <a:pt x="265113" y="1640"/>
                          <a:pt x="276225" y="53"/>
                        </a:cubicBezTo>
                        <a:cubicBezTo>
                          <a:pt x="287337" y="-1534"/>
                          <a:pt x="293688" y="32597"/>
                          <a:pt x="309563" y="47678"/>
                        </a:cubicBezTo>
                        <a:cubicBezTo>
                          <a:pt x="325438" y="62759"/>
                          <a:pt x="341313" y="88159"/>
                          <a:pt x="371475" y="90540"/>
                        </a:cubicBezTo>
                        <a:cubicBezTo>
                          <a:pt x="401638" y="92921"/>
                          <a:pt x="455613" y="54028"/>
                          <a:pt x="490538" y="61965"/>
                        </a:cubicBezTo>
                        <a:cubicBezTo>
                          <a:pt x="525463" y="69902"/>
                          <a:pt x="553244" y="104033"/>
                          <a:pt x="581025" y="138165"/>
                        </a:cubicBezTo>
                      </a:path>
                    </a:pathLst>
                  </a:custGeom>
                  <a:noFill/>
                  <a:ln w="76200" cap="rnd">
                    <a:solidFill>
                      <a:srgbClr val="C829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8" name="그룹 127">
                    <a:extLst>
                      <a:ext uri="{FF2B5EF4-FFF2-40B4-BE49-F238E27FC236}">
                        <a16:creationId xmlns:a16="http://schemas.microsoft.com/office/drawing/2014/main" id="{ED3496F8-4273-4F0B-B773-E7CEB9272345}"/>
                      </a:ext>
                    </a:extLst>
                  </p:cNvPr>
                  <p:cNvGrpSpPr/>
                  <p:nvPr/>
                </p:nvGrpSpPr>
                <p:grpSpPr>
                  <a:xfrm>
                    <a:off x="7792664" y="2097692"/>
                    <a:ext cx="426197" cy="126396"/>
                    <a:chOff x="7792664" y="2097692"/>
                    <a:chExt cx="426197" cy="126396"/>
                  </a:xfrm>
                </p:grpSpPr>
                <p:sp>
                  <p:nvSpPr>
                    <p:cNvPr id="129" name="자유형: 도형 128">
                      <a:extLst>
                        <a:ext uri="{FF2B5EF4-FFF2-40B4-BE49-F238E27FC236}">
                          <a16:creationId xmlns:a16="http://schemas.microsoft.com/office/drawing/2014/main" id="{FEAFED7B-3E88-4AF9-A603-062C7C8F0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2664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자유형: 도형 129">
                      <a:extLst>
                        <a:ext uri="{FF2B5EF4-FFF2-40B4-BE49-F238E27FC236}">
                          <a16:creationId xmlns:a16="http://schemas.microsoft.com/office/drawing/2014/main" id="{135F1EAB-1468-4343-A3D7-BE34C70C624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005762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2C0A2FAF-024A-4A2C-AD9B-469D48F41EC2}"/>
                    </a:ext>
                  </a:extLst>
                </p:cNvPr>
                <p:cNvGrpSpPr/>
                <p:nvPr/>
              </p:nvGrpSpPr>
              <p:grpSpPr>
                <a:xfrm rot="10800000">
                  <a:off x="2297335" y="2827395"/>
                  <a:ext cx="2128522" cy="560139"/>
                  <a:chOff x="7730981" y="2081160"/>
                  <a:chExt cx="581025" cy="142928"/>
                </a:xfrm>
              </p:grpSpPr>
              <p:sp>
                <p:nvSpPr>
                  <p:cNvPr id="123" name="자유형: 도형 122">
                    <a:extLst>
                      <a:ext uri="{FF2B5EF4-FFF2-40B4-BE49-F238E27FC236}">
                        <a16:creationId xmlns:a16="http://schemas.microsoft.com/office/drawing/2014/main" id="{F8682613-223C-44D3-AF6D-444BAC76EFB5}"/>
                      </a:ext>
                    </a:extLst>
                  </p:cNvPr>
                  <p:cNvSpPr/>
                  <p:nvPr/>
                </p:nvSpPr>
                <p:spPr>
                  <a:xfrm>
                    <a:off x="7730981" y="2081160"/>
                    <a:ext cx="581025" cy="138165"/>
                  </a:xfrm>
                  <a:custGeom>
                    <a:avLst/>
                    <a:gdLst>
                      <a:gd name="connsiteX0" fmla="*/ 0 w 581025"/>
                      <a:gd name="connsiteY0" fmla="*/ 138165 h 138165"/>
                      <a:gd name="connsiteX1" fmla="*/ 57150 w 581025"/>
                      <a:gd name="connsiteY1" fmla="*/ 76253 h 138165"/>
                      <a:gd name="connsiteX2" fmla="*/ 157163 w 581025"/>
                      <a:gd name="connsiteY2" fmla="*/ 76253 h 138165"/>
                      <a:gd name="connsiteX3" fmla="*/ 200025 w 581025"/>
                      <a:gd name="connsiteY3" fmla="*/ 81015 h 138165"/>
                      <a:gd name="connsiteX4" fmla="*/ 242888 w 581025"/>
                      <a:gd name="connsiteY4" fmla="*/ 57203 h 138165"/>
                      <a:gd name="connsiteX5" fmla="*/ 276225 w 581025"/>
                      <a:gd name="connsiteY5" fmla="*/ 53 h 138165"/>
                      <a:gd name="connsiteX6" fmla="*/ 309563 w 581025"/>
                      <a:gd name="connsiteY6" fmla="*/ 47678 h 138165"/>
                      <a:gd name="connsiteX7" fmla="*/ 371475 w 581025"/>
                      <a:gd name="connsiteY7" fmla="*/ 90540 h 138165"/>
                      <a:gd name="connsiteX8" fmla="*/ 490538 w 581025"/>
                      <a:gd name="connsiteY8" fmla="*/ 61965 h 138165"/>
                      <a:gd name="connsiteX9" fmla="*/ 581025 w 581025"/>
                      <a:gd name="connsiteY9" fmla="*/ 138165 h 138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1025" h="138165">
                        <a:moveTo>
                          <a:pt x="0" y="138165"/>
                        </a:moveTo>
                        <a:cubicBezTo>
                          <a:pt x="15478" y="112368"/>
                          <a:pt x="30956" y="86572"/>
                          <a:pt x="57150" y="76253"/>
                        </a:cubicBezTo>
                        <a:cubicBezTo>
                          <a:pt x="83344" y="65934"/>
                          <a:pt x="133351" y="75459"/>
                          <a:pt x="157163" y="76253"/>
                        </a:cubicBezTo>
                        <a:cubicBezTo>
                          <a:pt x="180975" y="77047"/>
                          <a:pt x="185738" y="84190"/>
                          <a:pt x="200025" y="81015"/>
                        </a:cubicBezTo>
                        <a:cubicBezTo>
                          <a:pt x="214312" y="77840"/>
                          <a:pt x="230188" y="70697"/>
                          <a:pt x="242888" y="57203"/>
                        </a:cubicBezTo>
                        <a:cubicBezTo>
                          <a:pt x="255588" y="43709"/>
                          <a:pt x="265113" y="1640"/>
                          <a:pt x="276225" y="53"/>
                        </a:cubicBezTo>
                        <a:cubicBezTo>
                          <a:pt x="287337" y="-1534"/>
                          <a:pt x="293688" y="32597"/>
                          <a:pt x="309563" y="47678"/>
                        </a:cubicBezTo>
                        <a:cubicBezTo>
                          <a:pt x="325438" y="62759"/>
                          <a:pt x="341313" y="88159"/>
                          <a:pt x="371475" y="90540"/>
                        </a:cubicBezTo>
                        <a:cubicBezTo>
                          <a:pt x="401638" y="92921"/>
                          <a:pt x="455613" y="54028"/>
                          <a:pt x="490538" y="61965"/>
                        </a:cubicBezTo>
                        <a:cubicBezTo>
                          <a:pt x="525463" y="69902"/>
                          <a:pt x="553244" y="104033"/>
                          <a:pt x="581025" y="138165"/>
                        </a:cubicBezTo>
                      </a:path>
                    </a:pathLst>
                  </a:custGeom>
                  <a:noFill/>
                  <a:ln w="76200" cap="rnd">
                    <a:solidFill>
                      <a:srgbClr val="C829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5CAEA125-9763-495C-A701-00A3A3B5A8A6}"/>
                      </a:ext>
                    </a:extLst>
                  </p:cNvPr>
                  <p:cNvGrpSpPr/>
                  <p:nvPr/>
                </p:nvGrpSpPr>
                <p:grpSpPr>
                  <a:xfrm>
                    <a:off x="7792664" y="2097692"/>
                    <a:ext cx="426197" cy="126396"/>
                    <a:chOff x="7792664" y="2097692"/>
                    <a:chExt cx="426197" cy="126396"/>
                  </a:xfrm>
                </p:grpSpPr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1486921A-BCD1-414B-8AF1-7647153B6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92664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04E236E5-5A2D-48D6-9B73-27C163097E0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005762" y="2097692"/>
                      <a:ext cx="213099" cy="126396"/>
                    </a:xfrm>
                    <a:custGeom>
                      <a:avLst/>
                      <a:gdLst>
                        <a:gd name="connsiteX0" fmla="*/ 51174 w 213099"/>
                        <a:gd name="connsiteY0" fmla="*/ 126396 h 126396"/>
                        <a:gd name="connsiteX1" fmla="*/ 3549 w 213099"/>
                        <a:gd name="connsiteY1" fmla="*/ 97821 h 126396"/>
                        <a:gd name="connsiteX2" fmla="*/ 13074 w 213099"/>
                        <a:gd name="connsiteY2" fmla="*/ 31146 h 126396"/>
                        <a:gd name="connsiteX3" fmla="*/ 89274 w 213099"/>
                        <a:gd name="connsiteY3" fmla="*/ 2571 h 126396"/>
                        <a:gd name="connsiteX4" fmla="*/ 213099 w 213099"/>
                        <a:gd name="connsiteY4" fmla="*/ 93058 h 126396"/>
                        <a:gd name="connsiteX5" fmla="*/ 213099 w 213099"/>
                        <a:gd name="connsiteY5" fmla="*/ 93058 h 12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3099" h="126396">
                          <a:moveTo>
                            <a:pt x="51174" y="126396"/>
                          </a:moveTo>
                          <a:cubicBezTo>
                            <a:pt x="30536" y="120046"/>
                            <a:pt x="9899" y="113696"/>
                            <a:pt x="3549" y="97821"/>
                          </a:cubicBezTo>
                          <a:cubicBezTo>
                            <a:pt x="-2801" y="81946"/>
                            <a:pt x="-1214" y="47021"/>
                            <a:pt x="13074" y="31146"/>
                          </a:cubicBezTo>
                          <a:cubicBezTo>
                            <a:pt x="27361" y="15271"/>
                            <a:pt x="55937" y="-7748"/>
                            <a:pt x="89274" y="2571"/>
                          </a:cubicBezTo>
                          <a:cubicBezTo>
                            <a:pt x="122611" y="12890"/>
                            <a:pt x="213099" y="93058"/>
                            <a:pt x="213099" y="93058"/>
                          </a:cubicBezTo>
                          <a:lnTo>
                            <a:pt x="213099" y="93058"/>
                          </a:lnTo>
                        </a:path>
                      </a:pathLst>
                    </a:custGeom>
                    <a:noFill/>
                    <a:ln w="76200" cap="rnd">
                      <a:solidFill>
                        <a:srgbClr val="C8291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C420FCA-F9DE-4049-99F9-826F4C4D01C1}"/>
                    </a:ext>
                  </a:extLst>
                </p:cNvPr>
                <p:cNvSpPr txBox="1"/>
                <p:nvPr/>
              </p:nvSpPr>
              <p:spPr>
                <a:xfrm>
                  <a:off x="1507030" y="1658521"/>
                  <a:ext cx="371672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600" b="1" dirty="0">
                      <a:solidFill>
                        <a:srgbClr val="C82913"/>
                      </a:solidFill>
                      <a:latin typeface="1훈새마을운동 R" panose="02020603020101020101" pitchFamily="18" charset="-127"/>
                      <a:ea typeface="1훈새마을운동 R" panose="02020603020101020101" pitchFamily="18" charset="-127"/>
                    </a:rPr>
                    <a:t>MENDL’S</a:t>
                  </a:r>
                  <a:endParaRPr lang="ko-KR" altLang="en-US" sz="6600" b="1" dirty="0">
                    <a:solidFill>
                      <a:srgbClr val="C82913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322ED9A-5048-4A44-A87B-5DE6A3175DF4}"/>
              </a:ext>
            </a:extLst>
          </p:cNvPr>
          <p:cNvGrpSpPr/>
          <p:nvPr/>
        </p:nvGrpSpPr>
        <p:grpSpPr>
          <a:xfrm>
            <a:off x="0" y="0"/>
            <a:ext cx="12178508" cy="7673746"/>
            <a:chOff x="0" y="0"/>
            <a:chExt cx="12178508" cy="767374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2250BE-2633-4C8F-9F9E-9FEA4AB7E1C2}"/>
                </a:ext>
              </a:extLst>
            </p:cNvPr>
            <p:cNvGrpSpPr/>
            <p:nvPr/>
          </p:nvGrpSpPr>
          <p:grpSpPr>
            <a:xfrm>
              <a:off x="0" y="0"/>
              <a:ext cx="12178508" cy="6858000"/>
              <a:chOff x="0" y="0"/>
              <a:chExt cx="12178508" cy="6858000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3E05C84A-9C2C-4C79-843D-CE513508642A}"/>
                  </a:ext>
                </a:extLst>
              </p:cNvPr>
              <p:cNvSpPr/>
              <p:nvPr/>
            </p:nvSpPr>
            <p:spPr>
              <a:xfrm>
                <a:off x="0" y="0"/>
                <a:ext cx="12178508" cy="6857999"/>
              </a:xfrm>
              <a:custGeom>
                <a:avLst/>
                <a:gdLst>
                  <a:gd name="connsiteX0" fmla="*/ 0 w 12178508"/>
                  <a:gd name="connsiteY0" fmla="*/ 0 h 6857999"/>
                  <a:gd name="connsiteX1" fmla="*/ 12178508 w 12178508"/>
                  <a:gd name="connsiteY1" fmla="*/ 0 h 6857999"/>
                  <a:gd name="connsiteX2" fmla="*/ 12178508 w 12178508"/>
                  <a:gd name="connsiteY2" fmla="*/ 6857999 h 6857999"/>
                  <a:gd name="connsiteX3" fmla="*/ 0 w 12178508"/>
                  <a:gd name="connsiteY3" fmla="*/ 6857999 h 6857999"/>
                  <a:gd name="connsiteX4" fmla="*/ 0 w 12178508"/>
                  <a:gd name="connsiteY4" fmla="*/ 0 h 6857999"/>
                  <a:gd name="connsiteX5" fmla="*/ 682171 w 12178508"/>
                  <a:gd name="connsiteY5" fmla="*/ 551543 h 6857999"/>
                  <a:gd name="connsiteX6" fmla="*/ 682171 w 12178508"/>
                  <a:gd name="connsiteY6" fmla="*/ 6313714 h 6857999"/>
                  <a:gd name="connsiteX7" fmla="*/ 6096000 w 12178508"/>
                  <a:gd name="connsiteY7" fmla="*/ 6313714 h 6857999"/>
                  <a:gd name="connsiteX8" fmla="*/ 6096000 w 12178508"/>
                  <a:gd name="connsiteY8" fmla="*/ 551543 h 6857999"/>
                  <a:gd name="connsiteX9" fmla="*/ 682171 w 12178508"/>
                  <a:gd name="connsiteY9" fmla="*/ 551543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78508" h="6857999">
                    <a:moveTo>
                      <a:pt x="0" y="0"/>
                    </a:moveTo>
                    <a:lnTo>
                      <a:pt x="12178508" y="0"/>
                    </a:lnTo>
                    <a:lnTo>
                      <a:pt x="12178508" y="6857999"/>
                    </a:lnTo>
                    <a:lnTo>
                      <a:pt x="0" y="6857999"/>
                    </a:lnTo>
                    <a:lnTo>
                      <a:pt x="0" y="0"/>
                    </a:lnTo>
                    <a:close/>
                    <a:moveTo>
                      <a:pt x="682171" y="551543"/>
                    </a:moveTo>
                    <a:lnTo>
                      <a:pt x="682171" y="6313714"/>
                    </a:lnTo>
                    <a:lnTo>
                      <a:pt x="6096000" y="6313714"/>
                    </a:lnTo>
                    <a:lnTo>
                      <a:pt x="6096000" y="551543"/>
                    </a:lnTo>
                    <a:lnTo>
                      <a:pt x="682171" y="551543"/>
                    </a:lnTo>
                    <a:close/>
                  </a:path>
                </a:pathLst>
              </a:custGeom>
              <a:solidFill>
                <a:srgbClr val="FED8EA"/>
              </a:solidFill>
              <a:ln>
                <a:noFill/>
              </a:ln>
              <a:effectLst>
                <a:outerShdw blurRad="215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C0F1CA74-D23E-4316-BA74-1C27060E0C6F}"/>
                  </a:ext>
                </a:extLst>
              </p:cNvPr>
              <p:cNvSpPr/>
              <p:nvPr/>
            </p:nvSpPr>
            <p:spPr>
              <a:xfrm>
                <a:off x="2337121" y="5650484"/>
                <a:ext cx="2150982" cy="1207516"/>
              </a:xfrm>
              <a:custGeom>
                <a:avLst/>
                <a:gdLst>
                  <a:gd name="connsiteX0" fmla="*/ 248662 w 497324"/>
                  <a:gd name="connsiteY0" fmla="*/ 0 h 274032"/>
                  <a:gd name="connsiteX1" fmla="*/ 497324 w 497324"/>
                  <a:gd name="connsiteY1" fmla="*/ 248662 h 274032"/>
                  <a:gd name="connsiteX2" fmla="*/ 494766 w 497324"/>
                  <a:gd name="connsiteY2" fmla="*/ 274032 h 274032"/>
                  <a:gd name="connsiteX3" fmla="*/ 2558 w 497324"/>
                  <a:gd name="connsiteY3" fmla="*/ 274032 h 274032"/>
                  <a:gd name="connsiteX4" fmla="*/ 0 w 497324"/>
                  <a:gd name="connsiteY4" fmla="*/ 248662 h 274032"/>
                  <a:gd name="connsiteX5" fmla="*/ 248662 w 497324"/>
                  <a:gd name="connsiteY5" fmla="*/ 0 h 2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324" h="274032">
                    <a:moveTo>
                      <a:pt x="248662" y="0"/>
                    </a:moveTo>
                    <a:cubicBezTo>
                      <a:pt x="385994" y="0"/>
                      <a:pt x="497324" y="111330"/>
                      <a:pt x="497324" y="248662"/>
                    </a:cubicBezTo>
                    <a:lnTo>
                      <a:pt x="494766" y="274032"/>
                    </a:lnTo>
                    <a:lnTo>
                      <a:pt x="2558" y="274032"/>
                    </a:lnTo>
                    <a:lnTo>
                      <a:pt x="0" y="248662"/>
                    </a:lnTo>
                    <a:cubicBezTo>
                      <a:pt x="0" y="111330"/>
                      <a:pt x="111330" y="0"/>
                      <a:pt x="248662" y="0"/>
                    </a:cubicBezTo>
                    <a:close/>
                  </a:path>
                </a:pathLst>
              </a:custGeom>
              <a:solidFill>
                <a:srgbClr val="462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DC16467-2B67-49A8-B121-F71A00C908E4}"/>
                  </a:ext>
                </a:extLst>
              </p:cNvPr>
              <p:cNvSpPr/>
              <p:nvPr/>
            </p:nvSpPr>
            <p:spPr>
              <a:xfrm>
                <a:off x="755678" y="592303"/>
                <a:ext cx="5291087" cy="5655180"/>
              </a:xfrm>
              <a:prstGeom prst="rect">
                <a:avLst/>
              </a:prstGeom>
              <a:noFill/>
              <a:ln w="127000">
                <a:solidFill>
                  <a:srgbClr val="462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3ACAAD8-B8B9-4475-8F15-7CEA05B4FC66}"/>
                </a:ext>
              </a:extLst>
            </p:cNvPr>
            <p:cNvSpPr/>
            <p:nvPr/>
          </p:nvSpPr>
          <p:spPr>
            <a:xfrm>
              <a:off x="2499197" y="5862992"/>
              <a:ext cx="1810754" cy="1810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BCA3B4D8-A998-4F65-9DAA-83B43C2B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43" y="1134311"/>
            <a:ext cx="719590" cy="89245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4AA9449E-CED2-42C4-9DFA-98D3E8378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43" y="3702511"/>
            <a:ext cx="719590" cy="89245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9EB94AD-EA2E-470F-B127-F440A596F754}"/>
              </a:ext>
            </a:extLst>
          </p:cNvPr>
          <p:cNvSpPr txBox="1"/>
          <p:nvPr/>
        </p:nvSpPr>
        <p:spPr>
          <a:xfrm flipH="1">
            <a:off x="6781015" y="2232156"/>
            <a:ext cx="434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CC0D28-14CF-4076-9D7B-428531C8D53F}"/>
              </a:ext>
            </a:extLst>
          </p:cNvPr>
          <p:cNvSpPr txBox="1"/>
          <p:nvPr/>
        </p:nvSpPr>
        <p:spPr>
          <a:xfrm flipH="1">
            <a:off x="6781015" y="4800356"/>
            <a:ext cx="434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그래프에 대한 설명을 자세하게 입력해요</a:t>
            </a:r>
            <a:r>
              <a:rPr lang="en-US" altLang="ko-KR" dirty="0">
                <a:solidFill>
                  <a:srgbClr val="6B49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6B49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0C1381-5787-429B-A12C-A9200FAF223D}"/>
              </a:ext>
            </a:extLst>
          </p:cNvPr>
          <p:cNvSpPr txBox="1"/>
          <p:nvPr/>
        </p:nvSpPr>
        <p:spPr>
          <a:xfrm>
            <a:off x="7929735" y="1375434"/>
            <a:ext cx="3977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소제목을 입력하세요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D2568E-0F74-4611-A53B-9D81FDBC600C}"/>
              </a:ext>
            </a:extLst>
          </p:cNvPr>
          <p:cNvSpPr txBox="1"/>
          <p:nvPr/>
        </p:nvSpPr>
        <p:spPr>
          <a:xfrm>
            <a:off x="7932000" y="3937483"/>
            <a:ext cx="3977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소제목을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752A3F-7D2B-49BC-B2FF-50C5CFDCE7B7}"/>
              </a:ext>
            </a:extLst>
          </p:cNvPr>
          <p:cNvSpPr/>
          <p:nvPr/>
        </p:nvSpPr>
        <p:spPr>
          <a:xfrm>
            <a:off x="6565616" y="577313"/>
            <a:ext cx="4870706" cy="5669626"/>
          </a:xfrm>
          <a:prstGeom prst="rect">
            <a:avLst/>
          </a:prstGeom>
          <a:noFill/>
          <a:ln w="76200" cap="rnd">
            <a:solidFill>
              <a:srgbClr val="F09A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1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3356"/>
            </a:gs>
            <a:gs pos="34000">
              <a:srgbClr val="311C4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A11E84B-312A-4FE0-A586-9D35161AEB86}"/>
              </a:ext>
            </a:extLst>
          </p:cNvPr>
          <p:cNvSpPr/>
          <p:nvPr/>
        </p:nvSpPr>
        <p:spPr>
          <a:xfrm flipV="1">
            <a:off x="7681975" y="259209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F727E0-B4AB-4FA4-9B9C-2100743D28EC}"/>
              </a:ext>
            </a:extLst>
          </p:cNvPr>
          <p:cNvSpPr/>
          <p:nvPr/>
        </p:nvSpPr>
        <p:spPr>
          <a:xfrm flipV="1">
            <a:off x="8511063" y="15643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D0646A1-A88E-4A66-B807-27ED7030F67F}"/>
              </a:ext>
            </a:extLst>
          </p:cNvPr>
          <p:cNvSpPr/>
          <p:nvPr/>
        </p:nvSpPr>
        <p:spPr>
          <a:xfrm flipV="1">
            <a:off x="9027217" y="21277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3B2AB6-3F0E-4F21-9764-39A127DE16FC}"/>
              </a:ext>
            </a:extLst>
          </p:cNvPr>
          <p:cNvSpPr/>
          <p:nvPr/>
        </p:nvSpPr>
        <p:spPr>
          <a:xfrm flipV="1">
            <a:off x="10121648" y="21277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05FC33-76C8-4C39-B73A-EF57F0FDC393}"/>
              </a:ext>
            </a:extLst>
          </p:cNvPr>
          <p:cNvSpPr/>
          <p:nvPr/>
        </p:nvSpPr>
        <p:spPr>
          <a:xfrm flipV="1">
            <a:off x="8307357" y="86721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3655D4-07F6-4B3C-A2A7-4B5C906368AB}"/>
              </a:ext>
            </a:extLst>
          </p:cNvPr>
          <p:cNvSpPr/>
          <p:nvPr/>
        </p:nvSpPr>
        <p:spPr>
          <a:xfrm flipV="1">
            <a:off x="10442971" y="1007314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113F89-86E6-4166-AD44-01830F517B03}"/>
              </a:ext>
            </a:extLst>
          </p:cNvPr>
          <p:cNvSpPr/>
          <p:nvPr/>
        </p:nvSpPr>
        <p:spPr>
          <a:xfrm flipV="1">
            <a:off x="11204928" y="2352567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AF1DC91-E82C-46E7-BF9B-AE6E0004C845}"/>
              </a:ext>
            </a:extLst>
          </p:cNvPr>
          <p:cNvSpPr/>
          <p:nvPr/>
        </p:nvSpPr>
        <p:spPr>
          <a:xfrm flipV="1">
            <a:off x="538667" y="156381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A1F44F-5468-49E6-9677-AC829CD2AC98}"/>
              </a:ext>
            </a:extLst>
          </p:cNvPr>
          <p:cNvSpPr/>
          <p:nvPr/>
        </p:nvSpPr>
        <p:spPr>
          <a:xfrm flipV="1">
            <a:off x="3976441" y="390303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0B902DA-29DA-4363-AFBB-85F4BF767C8B}"/>
              </a:ext>
            </a:extLst>
          </p:cNvPr>
          <p:cNvSpPr/>
          <p:nvPr/>
        </p:nvSpPr>
        <p:spPr>
          <a:xfrm flipV="1">
            <a:off x="8121425" y="28589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8CE32B9-3B2B-4315-8B30-60D84C7ECC5C}"/>
              </a:ext>
            </a:extLst>
          </p:cNvPr>
          <p:cNvSpPr/>
          <p:nvPr/>
        </p:nvSpPr>
        <p:spPr>
          <a:xfrm flipV="1">
            <a:off x="12079066" y="358983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28A5621-569F-46DE-9204-DE2B07CA64E3}"/>
              </a:ext>
            </a:extLst>
          </p:cNvPr>
          <p:cNvSpPr/>
          <p:nvPr/>
        </p:nvSpPr>
        <p:spPr>
          <a:xfrm flipV="1">
            <a:off x="1230848" y="125553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DFC3B7-46AE-4AFB-997A-6B192DE3DA3E}"/>
              </a:ext>
            </a:extLst>
          </p:cNvPr>
          <p:cNvSpPr/>
          <p:nvPr/>
        </p:nvSpPr>
        <p:spPr>
          <a:xfrm flipV="1">
            <a:off x="3315636" y="113035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1CBFB7-4ADC-46B9-A863-3F1A74BD9150}"/>
              </a:ext>
            </a:extLst>
          </p:cNvPr>
          <p:cNvSpPr/>
          <p:nvPr/>
        </p:nvSpPr>
        <p:spPr>
          <a:xfrm flipV="1">
            <a:off x="5117048" y="291697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A4F5934-443D-4A97-B070-C1C71EABD09A}"/>
              </a:ext>
            </a:extLst>
          </p:cNvPr>
          <p:cNvSpPr/>
          <p:nvPr/>
        </p:nvSpPr>
        <p:spPr>
          <a:xfrm flipV="1">
            <a:off x="6666448" y="3236215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E6B050-453D-4EA0-83EC-C8C835FDB937}"/>
              </a:ext>
            </a:extLst>
          </p:cNvPr>
          <p:cNvSpPr/>
          <p:nvPr/>
        </p:nvSpPr>
        <p:spPr>
          <a:xfrm flipV="1">
            <a:off x="3161248" y="370497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C2B65F-EF54-4E0A-8602-BD6B4ED49DC2}"/>
              </a:ext>
            </a:extLst>
          </p:cNvPr>
          <p:cNvSpPr/>
          <p:nvPr/>
        </p:nvSpPr>
        <p:spPr>
          <a:xfrm flipV="1">
            <a:off x="1910959" y="13325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73BE34-78F7-4C33-ACC9-1E7F06DFA2A3}"/>
              </a:ext>
            </a:extLst>
          </p:cNvPr>
          <p:cNvSpPr/>
          <p:nvPr/>
        </p:nvSpPr>
        <p:spPr>
          <a:xfrm flipV="1">
            <a:off x="5945587" y="256323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87C8B45-1BC8-481B-9A03-6677FAC1696A}"/>
              </a:ext>
            </a:extLst>
          </p:cNvPr>
          <p:cNvSpPr/>
          <p:nvPr/>
        </p:nvSpPr>
        <p:spPr>
          <a:xfrm flipV="1">
            <a:off x="7645507" y="363652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1B3F3A-0427-4FAD-ADDF-7C75E7C32F0E}"/>
              </a:ext>
            </a:extLst>
          </p:cNvPr>
          <p:cNvSpPr/>
          <p:nvPr/>
        </p:nvSpPr>
        <p:spPr>
          <a:xfrm flipV="1">
            <a:off x="8578880" y="89414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700F287-F018-4841-B696-35DAA868432A}"/>
              </a:ext>
            </a:extLst>
          </p:cNvPr>
          <p:cNvSpPr/>
          <p:nvPr/>
        </p:nvSpPr>
        <p:spPr>
          <a:xfrm flipV="1">
            <a:off x="9652028" y="36229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FC22C5-BBAE-4DD1-BFEB-CCB96F2E108B}"/>
              </a:ext>
            </a:extLst>
          </p:cNvPr>
          <p:cNvSpPr/>
          <p:nvPr/>
        </p:nvSpPr>
        <p:spPr>
          <a:xfrm flipV="1">
            <a:off x="1893371" y="373737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E509EF-2796-4B11-89F5-1B7F2E677332}"/>
              </a:ext>
            </a:extLst>
          </p:cNvPr>
          <p:cNvSpPr/>
          <p:nvPr/>
        </p:nvSpPr>
        <p:spPr>
          <a:xfrm flipV="1">
            <a:off x="188072" y="255562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EB6887-9247-4168-BFCD-7D200FADFE87}"/>
              </a:ext>
            </a:extLst>
          </p:cNvPr>
          <p:cNvSpPr/>
          <p:nvPr/>
        </p:nvSpPr>
        <p:spPr>
          <a:xfrm flipV="1">
            <a:off x="492784" y="433452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ADEDD4A-1A3B-41B0-BFCF-582B4E1ED5E0}"/>
              </a:ext>
            </a:extLst>
          </p:cNvPr>
          <p:cNvSpPr/>
          <p:nvPr/>
        </p:nvSpPr>
        <p:spPr>
          <a:xfrm flipV="1">
            <a:off x="8902065" y="429715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BC780D8-BD07-401C-B498-6695CE828C9D}"/>
              </a:ext>
            </a:extLst>
          </p:cNvPr>
          <p:cNvSpPr/>
          <p:nvPr/>
        </p:nvSpPr>
        <p:spPr>
          <a:xfrm flipV="1">
            <a:off x="4177305" y="112110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05BC44-639E-4F63-B8A2-E996B1F5378A}"/>
              </a:ext>
            </a:extLst>
          </p:cNvPr>
          <p:cNvSpPr/>
          <p:nvPr/>
        </p:nvSpPr>
        <p:spPr>
          <a:xfrm flipV="1">
            <a:off x="1350211" y="69156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4CE1C3-C7D6-4E47-AA73-E01A2FB25879}"/>
              </a:ext>
            </a:extLst>
          </p:cNvPr>
          <p:cNvSpPr/>
          <p:nvPr/>
        </p:nvSpPr>
        <p:spPr>
          <a:xfrm flipV="1">
            <a:off x="10528787" y="103850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FA21F4-4875-481D-803E-1A9D7CB1DF29}"/>
              </a:ext>
            </a:extLst>
          </p:cNvPr>
          <p:cNvSpPr/>
          <p:nvPr/>
        </p:nvSpPr>
        <p:spPr>
          <a:xfrm flipV="1">
            <a:off x="9425021" y="399271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65E83F3-FB51-46E3-9F4C-2489D91394FB}"/>
              </a:ext>
            </a:extLst>
          </p:cNvPr>
          <p:cNvSpPr/>
          <p:nvPr/>
        </p:nvSpPr>
        <p:spPr>
          <a:xfrm flipV="1">
            <a:off x="10254109" y="296495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F9B53AF-9A9B-4570-8599-EDAEE4D5550D}"/>
              </a:ext>
            </a:extLst>
          </p:cNvPr>
          <p:cNvSpPr/>
          <p:nvPr/>
        </p:nvSpPr>
        <p:spPr>
          <a:xfrm flipV="1">
            <a:off x="10770263" y="352833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EB6A1FD-32DF-4C15-8777-287B473EEB8A}"/>
              </a:ext>
            </a:extLst>
          </p:cNvPr>
          <p:cNvSpPr/>
          <p:nvPr/>
        </p:nvSpPr>
        <p:spPr>
          <a:xfrm flipV="1">
            <a:off x="10050403" y="2267828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6279F8-3089-46B0-9AE3-6CC9ABDE63CE}"/>
              </a:ext>
            </a:extLst>
          </p:cNvPr>
          <p:cNvSpPr/>
          <p:nvPr/>
        </p:nvSpPr>
        <p:spPr>
          <a:xfrm flipV="1">
            <a:off x="2281713" y="296443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F2CC63-4651-4CC6-8E10-D70EA9BACEC5}"/>
              </a:ext>
            </a:extLst>
          </p:cNvPr>
          <p:cNvSpPr/>
          <p:nvPr/>
        </p:nvSpPr>
        <p:spPr>
          <a:xfrm flipV="1">
            <a:off x="5719487" y="5303651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EAAFB2-B9E4-45A4-B75B-582411FD7EE1}"/>
              </a:ext>
            </a:extLst>
          </p:cNvPr>
          <p:cNvSpPr/>
          <p:nvPr/>
        </p:nvSpPr>
        <p:spPr>
          <a:xfrm flipV="1">
            <a:off x="9864471" y="425952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923D54A-21E5-448B-90CC-B2F6DB262288}"/>
              </a:ext>
            </a:extLst>
          </p:cNvPr>
          <p:cNvSpPr/>
          <p:nvPr/>
        </p:nvSpPr>
        <p:spPr>
          <a:xfrm flipV="1">
            <a:off x="2973894" y="265614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441BD19-C5F9-4DE6-9E47-1B3EBB125448}"/>
              </a:ext>
            </a:extLst>
          </p:cNvPr>
          <p:cNvSpPr/>
          <p:nvPr/>
        </p:nvSpPr>
        <p:spPr>
          <a:xfrm flipV="1">
            <a:off x="5058682" y="253097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165A5B8-7AAA-4CEC-A0B3-C62D4E7967EA}"/>
              </a:ext>
            </a:extLst>
          </p:cNvPr>
          <p:cNvSpPr/>
          <p:nvPr/>
        </p:nvSpPr>
        <p:spPr>
          <a:xfrm flipV="1">
            <a:off x="6860094" y="431759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18FD7D8-24E4-4AA0-8822-17678362D778}"/>
              </a:ext>
            </a:extLst>
          </p:cNvPr>
          <p:cNvSpPr/>
          <p:nvPr/>
        </p:nvSpPr>
        <p:spPr>
          <a:xfrm flipV="1">
            <a:off x="8409494" y="463683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3FB11E4-4717-4547-B8D2-9ED6215A0726}"/>
              </a:ext>
            </a:extLst>
          </p:cNvPr>
          <p:cNvSpPr/>
          <p:nvPr/>
        </p:nvSpPr>
        <p:spPr>
          <a:xfrm flipV="1">
            <a:off x="4904294" y="510558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DCDD436-83D5-4691-B0C6-9C2628590C89}"/>
              </a:ext>
            </a:extLst>
          </p:cNvPr>
          <p:cNvSpPr/>
          <p:nvPr/>
        </p:nvSpPr>
        <p:spPr>
          <a:xfrm flipV="1">
            <a:off x="3654005" y="273314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BE2C547-32D5-4C80-B931-7C82C7A7A800}"/>
              </a:ext>
            </a:extLst>
          </p:cNvPr>
          <p:cNvSpPr/>
          <p:nvPr/>
        </p:nvSpPr>
        <p:spPr>
          <a:xfrm flipV="1">
            <a:off x="7688633" y="396385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DB6B1C-3C4D-4D4A-A90F-490120C13188}"/>
              </a:ext>
            </a:extLst>
          </p:cNvPr>
          <p:cNvSpPr/>
          <p:nvPr/>
        </p:nvSpPr>
        <p:spPr>
          <a:xfrm flipV="1">
            <a:off x="9388553" y="5037145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75FC29E-2E6D-4E72-800C-E793AC37E24B}"/>
              </a:ext>
            </a:extLst>
          </p:cNvPr>
          <p:cNvSpPr/>
          <p:nvPr/>
        </p:nvSpPr>
        <p:spPr>
          <a:xfrm flipV="1">
            <a:off x="10321926" y="229476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03118F0-5753-4493-9AA3-75CEEA11EB58}"/>
              </a:ext>
            </a:extLst>
          </p:cNvPr>
          <p:cNvSpPr/>
          <p:nvPr/>
        </p:nvSpPr>
        <p:spPr>
          <a:xfrm flipV="1">
            <a:off x="11395074" y="502356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80F0BB4-3C25-4C89-9E00-6AF890E0BD34}"/>
              </a:ext>
            </a:extLst>
          </p:cNvPr>
          <p:cNvSpPr/>
          <p:nvPr/>
        </p:nvSpPr>
        <p:spPr>
          <a:xfrm flipV="1">
            <a:off x="3636417" y="513798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BBF5B51-A323-4FDE-AE62-733245D51CAC}"/>
              </a:ext>
            </a:extLst>
          </p:cNvPr>
          <p:cNvSpPr/>
          <p:nvPr/>
        </p:nvSpPr>
        <p:spPr>
          <a:xfrm flipV="1">
            <a:off x="1931118" y="395624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B19B7DA-BD9B-4982-B733-4066F7E45FA7}"/>
              </a:ext>
            </a:extLst>
          </p:cNvPr>
          <p:cNvSpPr/>
          <p:nvPr/>
        </p:nvSpPr>
        <p:spPr>
          <a:xfrm flipV="1">
            <a:off x="2235830" y="5735145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A48DCB5-30A6-48BB-98DF-7E28182FD57D}"/>
              </a:ext>
            </a:extLst>
          </p:cNvPr>
          <p:cNvSpPr/>
          <p:nvPr/>
        </p:nvSpPr>
        <p:spPr>
          <a:xfrm flipV="1">
            <a:off x="10645111" y="569776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E595987-9A39-4837-828C-D6029CD73A98}"/>
              </a:ext>
            </a:extLst>
          </p:cNvPr>
          <p:cNvSpPr/>
          <p:nvPr/>
        </p:nvSpPr>
        <p:spPr>
          <a:xfrm flipV="1">
            <a:off x="5920351" y="252172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21A3B0-7024-4712-B343-0CF6C6A85713}"/>
              </a:ext>
            </a:extLst>
          </p:cNvPr>
          <p:cNvSpPr/>
          <p:nvPr/>
        </p:nvSpPr>
        <p:spPr>
          <a:xfrm flipV="1">
            <a:off x="3093257" y="209217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6" name="그림 55" descr="건물, 대형이(가) 표시된 사진&#10;&#10;높은 신뢰도로 생성된 설명">
            <a:extLst>
              <a:ext uri="{FF2B5EF4-FFF2-40B4-BE49-F238E27FC236}">
                <a16:creationId xmlns:a16="http://schemas.microsoft.com/office/drawing/2014/main" id="{3AA01DE4-8332-41B0-B1FB-37D18CB0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84" y="3376967"/>
            <a:ext cx="12574367" cy="59173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02C8D1-0416-4B51-8BE8-6768B261C8A8}"/>
              </a:ext>
            </a:extLst>
          </p:cNvPr>
          <p:cNvSpPr txBox="1"/>
          <p:nvPr/>
        </p:nvSpPr>
        <p:spPr>
          <a:xfrm>
            <a:off x="4075408" y="1781102"/>
            <a:ext cx="4041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sz="4800" dirty="0"/>
              <a:t>감사합니다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27392-51DB-4051-BD9E-50C2989B59A5}"/>
              </a:ext>
            </a:extLst>
          </p:cNvPr>
          <p:cNvSpPr txBox="1"/>
          <p:nvPr/>
        </p:nvSpPr>
        <p:spPr>
          <a:xfrm>
            <a:off x="3520893" y="2954708"/>
            <a:ext cx="515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FEEC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Copyright 2018. PPT </a:t>
            </a:r>
            <a:r>
              <a:rPr lang="ko-KR" altLang="en-US" sz="1600" dirty="0">
                <a:solidFill>
                  <a:srgbClr val="FEEC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연구소 </a:t>
            </a:r>
            <a:r>
              <a:rPr lang="en-US" altLang="ko-KR" sz="1600" dirty="0">
                <a:solidFill>
                  <a:srgbClr val="FEEC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1600" dirty="0" err="1">
                <a:solidFill>
                  <a:srgbClr val="FEEC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ㅔㅔㅅ</a:t>
            </a:r>
            <a:r>
              <a:rPr lang="ko-KR" altLang="en-US" sz="1600" dirty="0">
                <a:solidFill>
                  <a:srgbClr val="FEEC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EEC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all rights reserved.</a:t>
            </a:r>
            <a:endParaRPr lang="ko-KR" altLang="en-US" sz="1600" dirty="0">
              <a:solidFill>
                <a:srgbClr val="FEEC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56583"/>
            </a:gs>
            <a:gs pos="0">
              <a:srgbClr val="C9AFB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B9B1B455-D83F-48A1-BCAE-4B386553336D}"/>
              </a:ext>
            </a:extLst>
          </p:cNvPr>
          <p:cNvGrpSpPr/>
          <p:nvPr/>
        </p:nvGrpSpPr>
        <p:grpSpPr>
          <a:xfrm>
            <a:off x="-191185" y="-3272823"/>
            <a:ext cx="12574367" cy="9924297"/>
            <a:chOff x="-191185" y="-3272823"/>
            <a:chExt cx="12574367" cy="9924297"/>
          </a:xfrm>
        </p:grpSpPr>
        <p:pic>
          <p:nvPicPr>
            <p:cNvPr id="5" name="그림 4" descr="건물, 대형이(가) 표시된 사진&#10;&#10;높은 신뢰도로 생성된 설명">
              <a:extLst>
                <a:ext uri="{FF2B5EF4-FFF2-40B4-BE49-F238E27FC236}">
                  <a16:creationId xmlns:a16="http://schemas.microsoft.com/office/drawing/2014/main" id="{96CB0395-7594-4A8F-8461-05E585C9F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1185" y="-3272823"/>
              <a:ext cx="12574367" cy="5917349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A666852-A4B5-4F3C-ACD2-1E2FCB6BB47B}"/>
                </a:ext>
              </a:extLst>
            </p:cNvPr>
            <p:cNvGrpSpPr/>
            <p:nvPr/>
          </p:nvGrpSpPr>
          <p:grpSpPr>
            <a:xfrm>
              <a:off x="-5642" y="1896841"/>
              <a:ext cx="12301980" cy="1748059"/>
              <a:chOff x="-5642" y="1896841"/>
              <a:chExt cx="12301980" cy="1748059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A8793C0-EE35-43B4-9361-474A1C6EB063}"/>
                  </a:ext>
                </a:extLst>
              </p:cNvPr>
              <p:cNvGrpSpPr/>
              <p:nvPr/>
            </p:nvGrpSpPr>
            <p:grpSpPr>
              <a:xfrm>
                <a:off x="2206887" y="2681045"/>
                <a:ext cx="9996353" cy="952442"/>
                <a:chOff x="2206887" y="2681045"/>
                <a:chExt cx="9996353" cy="95244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B040B120-68AF-47F4-95CE-06EA48980C9B}"/>
                    </a:ext>
                  </a:extLst>
                </p:cNvPr>
                <p:cNvGrpSpPr/>
                <p:nvPr/>
              </p:nvGrpSpPr>
              <p:grpSpPr>
                <a:xfrm>
                  <a:off x="7767119" y="2684982"/>
                  <a:ext cx="4436121" cy="901831"/>
                  <a:chOff x="7767119" y="2684982"/>
                  <a:chExt cx="4436121" cy="901831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A7A5A131-6128-489A-9C0D-625DE39D138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67119" y="268498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234" name="그룹 233">
                      <a:extLst>
                        <a:ext uri="{FF2B5EF4-FFF2-40B4-BE49-F238E27FC236}">
                          <a16:creationId xmlns:a16="http://schemas.microsoft.com/office/drawing/2014/main" id="{A466678A-1E4F-45F7-B860-F826588BCF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250" name="직선 연결선 249">
                        <a:extLst>
                          <a:ext uri="{FF2B5EF4-FFF2-40B4-BE49-F238E27FC236}">
                            <a16:creationId xmlns:a16="http://schemas.microsoft.com/office/drawing/2014/main" id="{FEB89AF1-E25D-40ED-8F2B-2C466B9A33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1" name="직선 연결선 250">
                        <a:extLst>
                          <a:ext uri="{FF2B5EF4-FFF2-40B4-BE49-F238E27FC236}">
                            <a16:creationId xmlns:a16="http://schemas.microsoft.com/office/drawing/2014/main" id="{CE10789A-5E54-4E10-9681-8AA6AC63F7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2" name="직선 연결선 251">
                        <a:extLst>
                          <a:ext uri="{FF2B5EF4-FFF2-40B4-BE49-F238E27FC236}">
                            <a16:creationId xmlns:a16="http://schemas.microsoft.com/office/drawing/2014/main" id="{8644DA44-66BE-4863-A6AB-F04D2E77C07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3" name="직선 연결선 252">
                        <a:extLst>
                          <a:ext uri="{FF2B5EF4-FFF2-40B4-BE49-F238E27FC236}">
                            <a16:creationId xmlns:a16="http://schemas.microsoft.com/office/drawing/2014/main" id="{D3E17D28-D33B-4050-836A-98139F1611A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4" name="직선 연결선 253">
                        <a:extLst>
                          <a:ext uri="{FF2B5EF4-FFF2-40B4-BE49-F238E27FC236}">
                            <a16:creationId xmlns:a16="http://schemas.microsoft.com/office/drawing/2014/main" id="{BE55E620-CAA8-41D6-95FB-BAA1D200990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5" name="직선 연결선 254">
                        <a:extLst>
                          <a:ext uri="{FF2B5EF4-FFF2-40B4-BE49-F238E27FC236}">
                            <a16:creationId xmlns:a16="http://schemas.microsoft.com/office/drawing/2014/main" id="{07AB0D45-1020-4122-AD5B-319A43E73AF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6" name="직선 연결선 255">
                        <a:extLst>
                          <a:ext uri="{FF2B5EF4-FFF2-40B4-BE49-F238E27FC236}">
                            <a16:creationId xmlns:a16="http://schemas.microsoft.com/office/drawing/2014/main" id="{7C826A59-3B2B-434F-A61A-4EFFA9576EE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7" name="직선 연결선 256">
                        <a:extLst>
                          <a:ext uri="{FF2B5EF4-FFF2-40B4-BE49-F238E27FC236}">
                            <a16:creationId xmlns:a16="http://schemas.microsoft.com/office/drawing/2014/main" id="{2FBC18BD-EF2C-40B3-AAFD-FE9DD28BB34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8" name="직선 연결선 257">
                        <a:extLst>
                          <a:ext uri="{FF2B5EF4-FFF2-40B4-BE49-F238E27FC236}">
                            <a16:creationId xmlns:a16="http://schemas.microsoft.com/office/drawing/2014/main" id="{B15C5F03-A172-40BD-BB30-C43926E5C5D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직선 연결선 258">
                        <a:extLst>
                          <a:ext uri="{FF2B5EF4-FFF2-40B4-BE49-F238E27FC236}">
                            <a16:creationId xmlns:a16="http://schemas.microsoft.com/office/drawing/2014/main" id="{B40D2B74-DB89-477D-89F7-5A135FB3A74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직선 연결선 259">
                        <a:extLst>
                          <a:ext uri="{FF2B5EF4-FFF2-40B4-BE49-F238E27FC236}">
                            <a16:creationId xmlns:a16="http://schemas.microsoft.com/office/drawing/2014/main" id="{B95833C9-271F-4512-830C-B88BE04E3B5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직선 연결선 260">
                        <a:extLst>
                          <a:ext uri="{FF2B5EF4-FFF2-40B4-BE49-F238E27FC236}">
                            <a16:creationId xmlns:a16="http://schemas.microsoft.com/office/drawing/2014/main" id="{4F8F7AFE-8060-46C6-B59B-0236AC6C8DC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직선 연결선 261">
                        <a:extLst>
                          <a:ext uri="{FF2B5EF4-FFF2-40B4-BE49-F238E27FC236}">
                            <a16:creationId xmlns:a16="http://schemas.microsoft.com/office/drawing/2014/main" id="{04EEAF66-9F0B-4036-9B14-7B86FF5638B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직선 연결선 262">
                        <a:extLst>
                          <a:ext uri="{FF2B5EF4-FFF2-40B4-BE49-F238E27FC236}">
                            <a16:creationId xmlns:a16="http://schemas.microsoft.com/office/drawing/2014/main" id="{66DD5D5D-7D41-415C-BC82-A355A31D7D5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직선 연결선 263">
                        <a:extLst>
                          <a:ext uri="{FF2B5EF4-FFF2-40B4-BE49-F238E27FC236}">
                            <a16:creationId xmlns:a16="http://schemas.microsoft.com/office/drawing/2014/main" id="{233DEC40-D49B-456D-B473-A7FD370B86F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직선 연결선 264">
                        <a:extLst>
                          <a:ext uri="{FF2B5EF4-FFF2-40B4-BE49-F238E27FC236}">
                            <a16:creationId xmlns:a16="http://schemas.microsoft.com/office/drawing/2014/main" id="{E268EA69-B304-4428-BEC8-8F79E16C70E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직선 연결선 265">
                        <a:extLst>
                          <a:ext uri="{FF2B5EF4-FFF2-40B4-BE49-F238E27FC236}">
                            <a16:creationId xmlns:a16="http://schemas.microsoft.com/office/drawing/2014/main" id="{1BEAC15E-658E-4E0D-9D8A-67B74B0698A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7" name="직선 연결선 266">
                        <a:extLst>
                          <a:ext uri="{FF2B5EF4-FFF2-40B4-BE49-F238E27FC236}">
                            <a16:creationId xmlns:a16="http://schemas.microsoft.com/office/drawing/2014/main" id="{7EC32F55-066A-4581-B972-097F717F85B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직선 연결선 267">
                        <a:extLst>
                          <a:ext uri="{FF2B5EF4-FFF2-40B4-BE49-F238E27FC236}">
                            <a16:creationId xmlns:a16="http://schemas.microsoft.com/office/drawing/2014/main" id="{84133D79-3542-4105-A143-3C3D253630F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직선 연결선 268">
                        <a:extLst>
                          <a:ext uri="{FF2B5EF4-FFF2-40B4-BE49-F238E27FC236}">
                            <a16:creationId xmlns:a16="http://schemas.microsoft.com/office/drawing/2014/main" id="{D14A555E-6956-4054-8A6F-57152E2F63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0" name="직선 연결선 269">
                        <a:extLst>
                          <a:ext uri="{FF2B5EF4-FFF2-40B4-BE49-F238E27FC236}">
                            <a16:creationId xmlns:a16="http://schemas.microsoft.com/office/drawing/2014/main" id="{49DD501E-F10A-4CE1-9F71-B7B27F1E9F3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1" name="직선 연결선 270">
                        <a:extLst>
                          <a:ext uri="{FF2B5EF4-FFF2-40B4-BE49-F238E27FC236}">
                            <a16:creationId xmlns:a16="http://schemas.microsoft.com/office/drawing/2014/main" id="{2969CA85-B45D-4782-AF50-971DCA1A642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2" name="직선 연결선 271">
                        <a:extLst>
                          <a:ext uri="{FF2B5EF4-FFF2-40B4-BE49-F238E27FC236}">
                            <a16:creationId xmlns:a16="http://schemas.microsoft.com/office/drawing/2014/main" id="{B15E8417-4A41-4174-9627-524FF073740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직선 연결선 272">
                        <a:extLst>
                          <a:ext uri="{FF2B5EF4-FFF2-40B4-BE49-F238E27FC236}">
                            <a16:creationId xmlns:a16="http://schemas.microsoft.com/office/drawing/2014/main" id="{7955DCD2-DDFB-4D96-92DE-0CCCFE5BED9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4" name="직선 연결선 273">
                        <a:extLst>
                          <a:ext uri="{FF2B5EF4-FFF2-40B4-BE49-F238E27FC236}">
                            <a16:creationId xmlns:a16="http://schemas.microsoft.com/office/drawing/2014/main" id="{3178A17F-CE4B-432A-9242-4C6B0EFF58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AF0D8EEB-4C07-4E43-9845-AB187EA1AFD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38A70831-D6AF-410B-9E41-83B1844C4B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DF8F439F-DD97-4D06-B553-F3DD534A575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0517FEDF-D420-4600-86BB-C983EBF3EF4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363A66E7-BB9E-4E08-827B-9649F0D6DD2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7F49962B-EBAD-48CB-90EB-2C5D6673626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0F369490-D380-48BD-B987-ABDFBC2B9E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35" name="직사각형 234">
                      <a:extLst>
                        <a:ext uri="{FF2B5EF4-FFF2-40B4-BE49-F238E27FC236}">
                          <a16:creationId xmlns:a16="http://schemas.microsoft.com/office/drawing/2014/main" id="{8B34FC00-64BD-4E6D-99E8-5A95C2CF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236" name="직사각형 235">
                      <a:extLst>
                        <a:ext uri="{FF2B5EF4-FFF2-40B4-BE49-F238E27FC236}">
                          <a16:creationId xmlns:a16="http://schemas.microsoft.com/office/drawing/2014/main" id="{B7212A6A-5092-4D26-B11D-69D053AFFF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237" name="직사각형 236">
                      <a:extLst>
                        <a:ext uri="{FF2B5EF4-FFF2-40B4-BE49-F238E27FC236}">
                          <a16:creationId xmlns:a16="http://schemas.microsoft.com/office/drawing/2014/main" id="{2834D7FD-D80A-479A-BF0B-C2CFCC1E3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238" name="그룹 237">
                      <a:extLst>
                        <a:ext uri="{FF2B5EF4-FFF2-40B4-BE49-F238E27FC236}">
                          <a16:creationId xmlns:a16="http://schemas.microsoft.com/office/drawing/2014/main" id="{5BE9C491-0174-41F4-A6ED-2BE23810AE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245" name="그룹 244">
                        <a:extLst>
                          <a:ext uri="{FF2B5EF4-FFF2-40B4-BE49-F238E27FC236}">
                            <a16:creationId xmlns:a16="http://schemas.microsoft.com/office/drawing/2014/main" id="{7664295C-F8A7-489E-BCEB-7977ACD7FB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247" name="직사각형 246">
                          <a:extLst>
                            <a:ext uri="{FF2B5EF4-FFF2-40B4-BE49-F238E27FC236}">
                              <a16:creationId xmlns:a16="http://schemas.microsoft.com/office/drawing/2014/main" id="{53924D33-0259-47D5-9C04-1963337B8C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48" name="직사각형 247">
                          <a:extLst>
                            <a:ext uri="{FF2B5EF4-FFF2-40B4-BE49-F238E27FC236}">
                              <a16:creationId xmlns:a16="http://schemas.microsoft.com/office/drawing/2014/main" id="{166416F2-0DFA-4ACE-B88D-E2A49003E9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49" name="사각형: 둥근 모서리 248">
                          <a:extLst>
                            <a:ext uri="{FF2B5EF4-FFF2-40B4-BE49-F238E27FC236}">
                              <a16:creationId xmlns:a16="http://schemas.microsoft.com/office/drawing/2014/main" id="{C0BCB3ED-AFDF-4FC1-832B-CDF9756FAF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246" name="사각형: 둥근 모서리 245">
                        <a:extLst>
                          <a:ext uri="{FF2B5EF4-FFF2-40B4-BE49-F238E27FC236}">
                            <a16:creationId xmlns:a16="http://schemas.microsoft.com/office/drawing/2014/main" id="{A9D79686-316B-4719-AF99-72457990C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39" name="그룹 238">
                      <a:extLst>
                        <a:ext uri="{FF2B5EF4-FFF2-40B4-BE49-F238E27FC236}">
                          <a16:creationId xmlns:a16="http://schemas.microsoft.com/office/drawing/2014/main" id="{47CEFEDB-E8A9-4A2E-9B40-1B604766BB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240" name="그룹 239">
                        <a:extLst>
                          <a:ext uri="{FF2B5EF4-FFF2-40B4-BE49-F238E27FC236}">
                            <a16:creationId xmlns:a16="http://schemas.microsoft.com/office/drawing/2014/main" id="{CD05DD97-CDD9-4BC9-9F66-9DAAACD28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242" name="직사각형 241">
                          <a:extLst>
                            <a:ext uri="{FF2B5EF4-FFF2-40B4-BE49-F238E27FC236}">
                              <a16:creationId xmlns:a16="http://schemas.microsoft.com/office/drawing/2014/main" id="{8C790D77-DEA5-4F84-B38A-75DBCA739F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F5C4A7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43" name="직사각형 242">
                          <a:extLst>
                            <a:ext uri="{FF2B5EF4-FFF2-40B4-BE49-F238E27FC236}">
                              <a16:creationId xmlns:a16="http://schemas.microsoft.com/office/drawing/2014/main" id="{C7251171-31A5-4432-B4C2-CA1F9F35DD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44" name="사각형: 둥근 모서리 243">
                          <a:extLst>
                            <a:ext uri="{FF2B5EF4-FFF2-40B4-BE49-F238E27FC236}">
                              <a16:creationId xmlns:a16="http://schemas.microsoft.com/office/drawing/2014/main" id="{7C015E14-C49D-43B5-8434-3567E236E7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241" name="사각형: 둥근 모서리 240">
                        <a:extLst>
                          <a:ext uri="{FF2B5EF4-FFF2-40B4-BE49-F238E27FC236}">
                            <a16:creationId xmlns:a16="http://schemas.microsoft.com/office/drawing/2014/main" id="{1687D145-C7CE-4D47-991A-396B1A2327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561" name="그룹 560">
                    <a:extLst>
                      <a:ext uri="{FF2B5EF4-FFF2-40B4-BE49-F238E27FC236}">
                        <a16:creationId xmlns:a16="http://schemas.microsoft.com/office/drawing/2014/main" id="{4DA56500-2F27-4B90-BCDC-69C3F1E516F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62784" y="268601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562" name="그룹 561">
                      <a:extLst>
                        <a:ext uri="{FF2B5EF4-FFF2-40B4-BE49-F238E27FC236}">
                          <a16:creationId xmlns:a16="http://schemas.microsoft.com/office/drawing/2014/main" id="{ADB49CBA-A3EB-40BB-930D-4F56E779BD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578" name="직선 연결선 577">
                        <a:extLst>
                          <a:ext uri="{FF2B5EF4-FFF2-40B4-BE49-F238E27FC236}">
                            <a16:creationId xmlns:a16="http://schemas.microsoft.com/office/drawing/2014/main" id="{4689F2AC-7E13-4F72-B0C7-E2932DD8D61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9" name="직선 연결선 578">
                        <a:extLst>
                          <a:ext uri="{FF2B5EF4-FFF2-40B4-BE49-F238E27FC236}">
                            <a16:creationId xmlns:a16="http://schemas.microsoft.com/office/drawing/2014/main" id="{41CC13F5-D477-49BD-AAD6-CF793A0A5D8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0" name="직선 연결선 579">
                        <a:extLst>
                          <a:ext uri="{FF2B5EF4-FFF2-40B4-BE49-F238E27FC236}">
                            <a16:creationId xmlns:a16="http://schemas.microsoft.com/office/drawing/2014/main" id="{3555C23D-272A-46CC-A5D5-7C9502F6034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1" name="직선 연결선 580">
                        <a:extLst>
                          <a:ext uri="{FF2B5EF4-FFF2-40B4-BE49-F238E27FC236}">
                            <a16:creationId xmlns:a16="http://schemas.microsoft.com/office/drawing/2014/main" id="{F926C67C-B951-46BA-8A05-BB257FDB0F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2" name="직선 연결선 581">
                        <a:extLst>
                          <a:ext uri="{FF2B5EF4-FFF2-40B4-BE49-F238E27FC236}">
                            <a16:creationId xmlns:a16="http://schemas.microsoft.com/office/drawing/2014/main" id="{8774AF1E-ED80-4090-8E95-1B004B8D77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3" name="직선 연결선 582">
                        <a:extLst>
                          <a:ext uri="{FF2B5EF4-FFF2-40B4-BE49-F238E27FC236}">
                            <a16:creationId xmlns:a16="http://schemas.microsoft.com/office/drawing/2014/main" id="{0693CA3B-AA2F-43F3-9708-296751232D6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4" name="직선 연결선 583">
                        <a:extLst>
                          <a:ext uri="{FF2B5EF4-FFF2-40B4-BE49-F238E27FC236}">
                            <a16:creationId xmlns:a16="http://schemas.microsoft.com/office/drawing/2014/main" id="{8C01DC74-2FB5-4DFA-8F5E-85A458FAD24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5" name="직선 연결선 584">
                        <a:extLst>
                          <a:ext uri="{FF2B5EF4-FFF2-40B4-BE49-F238E27FC236}">
                            <a16:creationId xmlns:a16="http://schemas.microsoft.com/office/drawing/2014/main" id="{1FC82A18-A290-4C19-91C2-AD85C6BF29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6" name="직선 연결선 585">
                        <a:extLst>
                          <a:ext uri="{FF2B5EF4-FFF2-40B4-BE49-F238E27FC236}">
                            <a16:creationId xmlns:a16="http://schemas.microsoft.com/office/drawing/2014/main" id="{49BE121B-871B-467C-883B-B139E4CBB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7" name="직선 연결선 586">
                        <a:extLst>
                          <a:ext uri="{FF2B5EF4-FFF2-40B4-BE49-F238E27FC236}">
                            <a16:creationId xmlns:a16="http://schemas.microsoft.com/office/drawing/2014/main" id="{BB7A3A05-547B-40A2-8768-F5552469A2E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8" name="직선 연결선 587">
                        <a:extLst>
                          <a:ext uri="{FF2B5EF4-FFF2-40B4-BE49-F238E27FC236}">
                            <a16:creationId xmlns:a16="http://schemas.microsoft.com/office/drawing/2014/main" id="{CE9BF62D-0AFE-4427-81DD-DA9CF81153B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9" name="직선 연결선 588">
                        <a:extLst>
                          <a:ext uri="{FF2B5EF4-FFF2-40B4-BE49-F238E27FC236}">
                            <a16:creationId xmlns:a16="http://schemas.microsoft.com/office/drawing/2014/main" id="{C7E74A40-15AB-4591-A63A-FE2E4F09B77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0" name="직선 연결선 589">
                        <a:extLst>
                          <a:ext uri="{FF2B5EF4-FFF2-40B4-BE49-F238E27FC236}">
                            <a16:creationId xmlns:a16="http://schemas.microsoft.com/office/drawing/2014/main" id="{C4CBB584-4860-4FBB-A10A-5ADB3CF60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1" name="직선 연결선 590">
                        <a:extLst>
                          <a:ext uri="{FF2B5EF4-FFF2-40B4-BE49-F238E27FC236}">
                            <a16:creationId xmlns:a16="http://schemas.microsoft.com/office/drawing/2014/main" id="{BFF663D6-2E5C-48CF-89BE-34863553937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2" name="직선 연결선 591">
                        <a:extLst>
                          <a:ext uri="{FF2B5EF4-FFF2-40B4-BE49-F238E27FC236}">
                            <a16:creationId xmlns:a16="http://schemas.microsoft.com/office/drawing/2014/main" id="{638CC5D9-21A9-41CD-B6B5-78521A5540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3" name="직선 연결선 592">
                        <a:extLst>
                          <a:ext uri="{FF2B5EF4-FFF2-40B4-BE49-F238E27FC236}">
                            <a16:creationId xmlns:a16="http://schemas.microsoft.com/office/drawing/2014/main" id="{037BA27D-C787-46A8-800F-1BCDA68CF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4" name="직선 연결선 593">
                        <a:extLst>
                          <a:ext uri="{FF2B5EF4-FFF2-40B4-BE49-F238E27FC236}">
                            <a16:creationId xmlns:a16="http://schemas.microsoft.com/office/drawing/2014/main" id="{7134E67A-DBED-46C1-9D6D-5F43B0A9078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5" name="직선 연결선 594">
                        <a:extLst>
                          <a:ext uri="{FF2B5EF4-FFF2-40B4-BE49-F238E27FC236}">
                            <a16:creationId xmlns:a16="http://schemas.microsoft.com/office/drawing/2014/main" id="{9C8C1A84-170C-4E53-BAAC-48F122A74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6" name="직선 연결선 595">
                        <a:extLst>
                          <a:ext uri="{FF2B5EF4-FFF2-40B4-BE49-F238E27FC236}">
                            <a16:creationId xmlns:a16="http://schemas.microsoft.com/office/drawing/2014/main" id="{F9DA44C8-B5D6-4C63-8A11-C740618A159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7" name="직선 연결선 596">
                        <a:extLst>
                          <a:ext uri="{FF2B5EF4-FFF2-40B4-BE49-F238E27FC236}">
                            <a16:creationId xmlns:a16="http://schemas.microsoft.com/office/drawing/2014/main" id="{5467C2E3-1906-4159-8A12-9335F888043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8" name="직선 연결선 597">
                        <a:extLst>
                          <a:ext uri="{FF2B5EF4-FFF2-40B4-BE49-F238E27FC236}">
                            <a16:creationId xmlns:a16="http://schemas.microsoft.com/office/drawing/2014/main" id="{2E4632AB-F30C-45DC-ABCC-B06E3DB35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9" name="직선 연결선 598">
                        <a:extLst>
                          <a:ext uri="{FF2B5EF4-FFF2-40B4-BE49-F238E27FC236}">
                            <a16:creationId xmlns:a16="http://schemas.microsoft.com/office/drawing/2014/main" id="{BBD6739C-3171-4DAF-8973-FCB5C4C38D2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0" name="직선 연결선 599">
                        <a:extLst>
                          <a:ext uri="{FF2B5EF4-FFF2-40B4-BE49-F238E27FC236}">
                            <a16:creationId xmlns:a16="http://schemas.microsoft.com/office/drawing/2014/main" id="{27B0BFD7-F616-49CD-B852-DE5A913DB08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1" name="직선 연결선 600">
                        <a:extLst>
                          <a:ext uri="{FF2B5EF4-FFF2-40B4-BE49-F238E27FC236}">
                            <a16:creationId xmlns:a16="http://schemas.microsoft.com/office/drawing/2014/main" id="{B0B3672D-FBAB-463D-95F6-32A19ADE099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2" name="직선 연결선 601">
                        <a:extLst>
                          <a:ext uri="{FF2B5EF4-FFF2-40B4-BE49-F238E27FC236}">
                            <a16:creationId xmlns:a16="http://schemas.microsoft.com/office/drawing/2014/main" id="{0645D8F2-4544-4044-AA0D-F3A9B7C6722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3" name="직선 연결선 602">
                        <a:extLst>
                          <a:ext uri="{FF2B5EF4-FFF2-40B4-BE49-F238E27FC236}">
                            <a16:creationId xmlns:a16="http://schemas.microsoft.com/office/drawing/2014/main" id="{DAF55B9C-7DC0-4575-AD74-B190D2F80F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4" name="직선 연결선 603">
                        <a:extLst>
                          <a:ext uri="{FF2B5EF4-FFF2-40B4-BE49-F238E27FC236}">
                            <a16:creationId xmlns:a16="http://schemas.microsoft.com/office/drawing/2014/main" id="{A5C67341-25F1-4A79-B3F7-BCAD86BB3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5" name="직선 연결선 604">
                        <a:extLst>
                          <a:ext uri="{FF2B5EF4-FFF2-40B4-BE49-F238E27FC236}">
                            <a16:creationId xmlns:a16="http://schemas.microsoft.com/office/drawing/2014/main" id="{AAF3C3F3-7A0D-4B9D-9E82-469EE9C4B63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6" name="직선 연결선 605">
                        <a:extLst>
                          <a:ext uri="{FF2B5EF4-FFF2-40B4-BE49-F238E27FC236}">
                            <a16:creationId xmlns:a16="http://schemas.microsoft.com/office/drawing/2014/main" id="{9D16F1A0-DF8D-4A25-B14E-741EBB45092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7" name="직선 연결선 606">
                        <a:extLst>
                          <a:ext uri="{FF2B5EF4-FFF2-40B4-BE49-F238E27FC236}">
                            <a16:creationId xmlns:a16="http://schemas.microsoft.com/office/drawing/2014/main" id="{4781D1ED-8004-4A5C-AEA9-FD2964E8A02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8" name="직선 연결선 607">
                        <a:extLst>
                          <a:ext uri="{FF2B5EF4-FFF2-40B4-BE49-F238E27FC236}">
                            <a16:creationId xmlns:a16="http://schemas.microsoft.com/office/drawing/2014/main" id="{984D3E6A-46A9-41BE-9348-45E2EA47F1F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9" name="직선 연결선 608">
                        <a:extLst>
                          <a:ext uri="{FF2B5EF4-FFF2-40B4-BE49-F238E27FC236}">
                            <a16:creationId xmlns:a16="http://schemas.microsoft.com/office/drawing/2014/main" id="{6C740085-462C-4F59-B04D-38C699573C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63" name="직사각형 562">
                      <a:extLst>
                        <a:ext uri="{FF2B5EF4-FFF2-40B4-BE49-F238E27FC236}">
                          <a16:creationId xmlns:a16="http://schemas.microsoft.com/office/drawing/2014/main" id="{D5A85808-EBE6-4497-87F4-84F5556548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64" name="직사각형 563">
                      <a:extLst>
                        <a:ext uri="{FF2B5EF4-FFF2-40B4-BE49-F238E27FC236}">
                          <a16:creationId xmlns:a16="http://schemas.microsoft.com/office/drawing/2014/main" id="{EDD33B5F-4A8A-46A3-883F-04FE6BB77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65" name="직사각형 564">
                      <a:extLst>
                        <a:ext uri="{FF2B5EF4-FFF2-40B4-BE49-F238E27FC236}">
                          <a16:creationId xmlns:a16="http://schemas.microsoft.com/office/drawing/2014/main" id="{6DD8A125-255A-4F28-BC7B-9E6D5BC7D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566" name="그룹 565">
                      <a:extLst>
                        <a:ext uri="{FF2B5EF4-FFF2-40B4-BE49-F238E27FC236}">
                          <a16:creationId xmlns:a16="http://schemas.microsoft.com/office/drawing/2014/main" id="{87140A82-C471-401A-B20E-9F1087BF9C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73" name="그룹 572">
                        <a:extLst>
                          <a:ext uri="{FF2B5EF4-FFF2-40B4-BE49-F238E27FC236}">
                            <a16:creationId xmlns:a16="http://schemas.microsoft.com/office/drawing/2014/main" id="{38EC4627-61CE-4770-ADCC-FFAE32EE7B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75" name="직사각형 574">
                          <a:extLst>
                            <a:ext uri="{FF2B5EF4-FFF2-40B4-BE49-F238E27FC236}">
                              <a16:creationId xmlns:a16="http://schemas.microsoft.com/office/drawing/2014/main" id="{120252A5-7D20-44B6-A333-6F7214EE5A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76" name="직사각형 575">
                          <a:extLst>
                            <a:ext uri="{FF2B5EF4-FFF2-40B4-BE49-F238E27FC236}">
                              <a16:creationId xmlns:a16="http://schemas.microsoft.com/office/drawing/2014/main" id="{E987E328-127E-405D-8E9C-80DBAA5039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77" name="사각형: 둥근 모서리 576">
                          <a:extLst>
                            <a:ext uri="{FF2B5EF4-FFF2-40B4-BE49-F238E27FC236}">
                              <a16:creationId xmlns:a16="http://schemas.microsoft.com/office/drawing/2014/main" id="{901DA085-3A77-4BD5-86DC-CD752E7763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74" name="사각형: 둥근 모서리 573">
                        <a:extLst>
                          <a:ext uri="{FF2B5EF4-FFF2-40B4-BE49-F238E27FC236}">
                            <a16:creationId xmlns:a16="http://schemas.microsoft.com/office/drawing/2014/main" id="{0EDBD742-997D-4D16-9C30-3C740DFFA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67" name="그룹 566">
                      <a:extLst>
                        <a:ext uri="{FF2B5EF4-FFF2-40B4-BE49-F238E27FC236}">
                          <a16:creationId xmlns:a16="http://schemas.microsoft.com/office/drawing/2014/main" id="{4284D8C3-DD66-4A41-9766-FD883D29DE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68" name="그룹 567">
                        <a:extLst>
                          <a:ext uri="{FF2B5EF4-FFF2-40B4-BE49-F238E27FC236}">
                            <a16:creationId xmlns:a16="http://schemas.microsoft.com/office/drawing/2014/main" id="{AE84B7E4-E0AC-4C4E-A27D-235FDB0319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70" name="직사각형 569">
                          <a:extLst>
                            <a:ext uri="{FF2B5EF4-FFF2-40B4-BE49-F238E27FC236}">
                              <a16:creationId xmlns:a16="http://schemas.microsoft.com/office/drawing/2014/main" id="{F17451C8-CB61-4280-8497-E36066252B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71" name="직사각형 570">
                          <a:extLst>
                            <a:ext uri="{FF2B5EF4-FFF2-40B4-BE49-F238E27FC236}">
                              <a16:creationId xmlns:a16="http://schemas.microsoft.com/office/drawing/2014/main" id="{8973C841-B44B-41D0-AAF4-46578568C6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72" name="사각형: 둥근 모서리 571">
                          <a:extLst>
                            <a:ext uri="{FF2B5EF4-FFF2-40B4-BE49-F238E27FC236}">
                              <a16:creationId xmlns:a16="http://schemas.microsoft.com/office/drawing/2014/main" id="{F705FEFB-AE17-41C2-8DF7-44756463D4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69" name="사각형: 둥근 모서리 568">
                        <a:extLst>
                          <a:ext uri="{FF2B5EF4-FFF2-40B4-BE49-F238E27FC236}">
                            <a16:creationId xmlns:a16="http://schemas.microsoft.com/office/drawing/2014/main" id="{F90FAEA8-5D60-4E93-9EE0-C1C7184369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5C920F0D-3B5E-494C-B866-088DC280578A}"/>
                    </a:ext>
                  </a:extLst>
                </p:cNvPr>
                <p:cNvGrpSpPr/>
                <p:nvPr/>
              </p:nvGrpSpPr>
              <p:grpSpPr>
                <a:xfrm>
                  <a:off x="2206887" y="2681045"/>
                  <a:ext cx="2240456" cy="900801"/>
                  <a:chOff x="2192177" y="2674249"/>
                  <a:chExt cx="2240456" cy="900801"/>
                </a:xfrm>
              </p:grpSpPr>
              <p:grpSp>
                <p:nvGrpSpPr>
                  <p:cNvPr id="185" name="그룹 184">
                    <a:extLst>
                      <a:ext uri="{FF2B5EF4-FFF2-40B4-BE49-F238E27FC236}">
                        <a16:creationId xmlns:a16="http://schemas.microsoft.com/office/drawing/2014/main" id="{596D4472-ABDB-483D-9234-75D21CBE0B9D}"/>
                      </a:ext>
                    </a:extLst>
                  </p:cNvPr>
                  <p:cNvGrpSpPr/>
                  <p:nvPr/>
                </p:nvGrpSpPr>
                <p:grpSpPr>
                  <a:xfrm>
                    <a:off x="2195833" y="2702851"/>
                    <a:ext cx="2143141" cy="163643"/>
                    <a:chOff x="2195833" y="2702851"/>
                    <a:chExt cx="2143141" cy="163643"/>
                  </a:xfrm>
                </p:grpSpPr>
                <p:cxnSp>
                  <p:nvCxnSpPr>
                    <p:cNvPr id="201" name="직선 연결선 200">
                      <a:extLst>
                        <a:ext uri="{FF2B5EF4-FFF2-40B4-BE49-F238E27FC236}">
                          <a16:creationId xmlns:a16="http://schemas.microsoft.com/office/drawing/2014/main" id="{27332164-5C5B-4508-B4EA-D1D145A38BE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33897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직선 연결선 201">
                      <a:extLst>
                        <a:ext uri="{FF2B5EF4-FFF2-40B4-BE49-F238E27FC236}">
                          <a16:creationId xmlns:a16="http://schemas.microsoft.com/office/drawing/2014/main" id="{5F7BF000-CD98-46B6-BA8A-91E39F6E2F6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6753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직선 연결선 202">
                      <a:extLst>
                        <a:ext uri="{FF2B5EF4-FFF2-40B4-BE49-F238E27FC236}">
                          <a16:creationId xmlns:a16="http://schemas.microsoft.com/office/drawing/2014/main" id="{E69A29AD-2920-43DB-B09B-6FBEC100FB8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9609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직선 연결선 203">
                      <a:extLst>
                        <a:ext uri="{FF2B5EF4-FFF2-40B4-BE49-F238E27FC236}">
                          <a16:creationId xmlns:a16="http://schemas.microsoft.com/office/drawing/2014/main" id="{570C64B4-FA9E-4B47-92FF-7D144FB4968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2465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>
                      <a:extLst>
                        <a:ext uri="{FF2B5EF4-FFF2-40B4-BE49-F238E27FC236}">
                          <a16:creationId xmlns:a16="http://schemas.microsoft.com/office/drawing/2014/main" id="{97B904B3-B03A-4905-80ED-66FABF382AD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5322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직선 연결선 205">
                      <a:extLst>
                        <a:ext uri="{FF2B5EF4-FFF2-40B4-BE49-F238E27FC236}">
                          <a16:creationId xmlns:a16="http://schemas.microsoft.com/office/drawing/2014/main" id="{35FEE04B-D2E6-40DF-A143-D476EDCE6B9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178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직선 연결선 206">
                      <a:extLst>
                        <a:ext uri="{FF2B5EF4-FFF2-40B4-BE49-F238E27FC236}">
                          <a16:creationId xmlns:a16="http://schemas.microsoft.com/office/drawing/2014/main" id="{F3CB9F72-FD9E-48AB-8BFA-43688837FE6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1034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직선 연결선 207">
                      <a:extLst>
                        <a:ext uri="{FF2B5EF4-FFF2-40B4-BE49-F238E27FC236}">
                          <a16:creationId xmlns:a16="http://schemas.microsoft.com/office/drawing/2014/main" id="{7F4458BA-3EAF-4854-A662-D2D9FD124A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3890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직선 연결선 208">
                      <a:extLst>
                        <a:ext uri="{FF2B5EF4-FFF2-40B4-BE49-F238E27FC236}">
                          <a16:creationId xmlns:a16="http://schemas.microsoft.com/office/drawing/2014/main" id="{487CCC86-70E8-46F2-AE13-61D2A6C1AF1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6746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직선 연결선 209">
                      <a:extLst>
                        <a:ext uri="{FF2B5EF4-FFF2-40B4-BE49-F238E27FC236}">
                          <a16:creationId xmlns:a16="http://schemas.microsoft.com/office/drawing/2014/main" id="{53794CCB-E2FC-4FE7-8A90-416136D610E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9603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직선 연결선 210">
                      <a:extLst>
                        <a:ext uri="{FF2B5EF4-FFF2-40B4-BE49-F238E27FC236}">
                          <a16:creationId xmlns:a16="http://schemas.microsoft.com/office/drawing/2014/main" id="{912D79F3-CC85-4977-BDCC-F09A9291359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2459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직선 연결선 211">
                      <a:extLst>
                        <a:ext uri="{FF2B5EF4-FFF2-40B4-BE49-F238E27FC236}">
                          <a16:creationId xmlns:a16="http://schemas.microsoft.com/office/drawing/2014/main" id="{636405E1-28BA-4F23-8E3F-07DC4B9A6BE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315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직선 연결선 212">
                      <a:extLst>
                        <a:ext uri="{FF2B5EF4-FFF2-40B4-BE49-F238E27FC236}">
                          <a16:creationId xmlns:a16="http://schemas.microsoft.com/office/drawing/2014/main" id="{F6A33A8E-B954-4554-A1D7-24A7EF5C25C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8171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직선 연결선 213">
                      <a:extLst>
                        <a:ext uri="{FF2B5EF4-FFF2-40B4-BE49-F238E27FC236}">
                          <a16:creationId xmlns:a16="http://schemas.microsoft.com/office/drawing/2014/main" id="{2067A511-9FC9-42DE-83C8-A4E5F398F2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1027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직선 연결선 214">
                      <a:extLst>
                        <a:ext uri="{FF2B5EF4-FFF2-40B4-BE49-F238E27FC236}">
                          <a16:creationId xmlns:a16="http://schemas.microsoft.com/office/drawing/2014/main" id="{B8DF50B8-D787-45E3-9F42-F15D9D43AA0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3884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직선 연결선 215">
                      <a:extLst>
                        <a:ext uri="{FF2B5EF4-FFF2-40B4-BE49-F238E27FC236}">
                          <a16:creationId xmlns:a16="http://schemas.microsoft.com/office/drawing/2014/main" id="{5809F10F-A990-487B-B424-8D4F11ECAB1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740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직선 연결선 216">
                      <a:extLst>
                        <a:ext uri="{FF2B5EF4-FFF2-40B4-BE49-F238E27FC236}">
                          <a16:creationId xmlns:a16="http://schemas.microsoft.com/office/drawing/2014/main" id="{CC92D572-708F-410C-ACB9-839494E184A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9596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직선 연결선 217">
                      <a:extLst>
                        <a:ext uri="{FF2B5EF4-FFF2-40B4-BE49-F238E27FC236}">
                          <a16:creationId xmlns:a16="http://schemas.microsoft.com/office/drawing/2014/main" id="{65B19441-1ED8-4AC8-BFC5-02E6E76C47C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2452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직선 연결선 218">
                      <a:extLst>
                        <a:ext uri="{FF2B5EF4-FFF2-40B4-BE49-F238E27FC236}">
                          <a16:creationId xmlns:a16="http://schemas.microsoft.com/office/drawing/2014/main" id="{474F9423-B02C-4667-8483-5A75F8F823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5308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직선 연결선 219">
                      <a:extLst>
                        <a:ext uri="{FF2B5EF4-FFF2-40B4-BE49-F238E27FC236}">
                          <a16:creationId xmlns:a16="http://schemas.microsoft.com/office/drawing/2014/main" id="{FB58772D-DFA7-4A88-A672-C6FCAA16A2B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8165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직선 연결선 220">
                      <a:extLst>
                        <a:ext uri="{FF2B5EF4-FFF2-40B4-BE49-F238E27FC236}">
                          <a16:creationId xmlns:a16="http://schemas.microsoft.com/office/drawing/2014/main" id="{0C89DF83-16AF-45D4-A157-7D73B1B6326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1021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>
                      <a:extLst>
                        <a:ext uri="{FF2B5EF4-FFF2-40B4-BE49-F238E27FC236}">
                          <a16:creationId xmlns:a16="http://schemas.microsoft.com/office/drawing/2014/main" id="{32CF6245-0EB0-4705-8EB3-0549C922780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3877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직선 연결선 222">
                      <a:extLst>
                        <a:ext uri="{FF2B5EF4-FFF2-40B4-BE49-F238E27FC236}">
                          <a16:creationId xmlns:a16="http://schemas.microsoft.com/office/drawing/2014/main" id="{6F2D2D5A-D435-473B-B87A-F2614E9ADB4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6733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직선 연결선 223">
                      <a:extLst>
                        <a:ext uri="{FF2B5EF4-FFF2-40B4-BE49-F238E27FC236}">
                          <a16:creationId xmlns:a16="http://schemas.microsoft.com/office/drawing/2014/main" id="{B995EC1E-144E-4A7B-9379-4E5AF7DA3EA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9589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직선 연결선 224">
                      <a:extLst>
                        <a:ext uri="{FF2B5EF4-FFF2-40B4-BE49-F238E27FC236}">
                          <a16:creationId xmlns:a16="http://schemas.microsoft.com/office/drawing/2014/main" id="{73B94B2F-F4A9-4A4B-B9B1-2EF6CF421A6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2446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직선 연결선 225">
                      <a:extLst>
                        <a:ext uri="{FF2B5EF4-FFF2-40B4-BE49-F238E27FC236}">
                          <a16:creationId xmlns:a16="http://schemas.microsoft.com/office/drawing/2014/main" id="{B0C41FDF-17C0-48E6-9594-6A418EFC0BE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5302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직선 연결선 226">
                      <a:extLst>
                        <a:ext uri="{FF2B5EF4-FFF2-40B4-BE49-F238E27FC236}">
                          <a16:creationId xmlns:a16="http://schemas.microsoft.com/office/drawing/2014/main" id="{E3C184A2-5F83-4F34-8B87-9B6AF154E62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8158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직선 연결선 227">
                      <a:extLst>
                        <a:ext uri="{FF2B5EF4-FFF2-40B4-BE49-F238E27FC236}">
                          <a16:creationId xmlns:a16="http://schemas.microsoft.com/office/drawing/2014/main" id="{9883976D-A9D2-43C4-ADE0-09E4FF713F8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1014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직선 연결선 228">
                      <a:extLst>
                        <a:ext uri="{FF2B5EF4-FFF2-40B4-BE49-F238E27FC236}">
                          <a16:creationId xmlns:a16="http://schemas.microsoft.com/office/drawing/2014/main" id="{3AB336C9-D04E-4CC0-AFF0-FEEAE4A4859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3870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연결선 229">
                      <a:extLst>
                        <a:ext uri="{FF2B5EF4-FFF2-40B4-BE49-F238E27FC236}">
                          <a16:creationId xmlns:a16="http://schemas.microsoft.com/office/drawing/2014/main" id="{00C63471-13E7-43F6-88BF-82B4B52F5D7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26727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연결선 230">
                      <a:extLst>
                        <a:ext uri="{FF2B5EF4-FFF2-40B4-BE49-F238E27FC236}">
                          <a16:creationId xmlns:a16="http://schemas.microsoft.com/office/drawing/2014/main" id="{6E0B9E02-FED5-40AF-8F78-E6F04F4B4FB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19583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" name="직선 연결선 231">
                      <a:extLst>
                        <a:ext uri="{FF2B5EF4-FFF2-40B4-BE49-F238E27FC236}">
                          <a16:creationId xmlns:a16="http://schemas.microsoft.com/office/drawing/2014/main" id="{BBBA477F-6D26-45B6-B67D-E2F3561BEC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95833" y="2703635"/>
                      <a:ext cx="2143141" cy="689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6" name="직사각형 185">
                    <a:extLst>
                      <a:ext uri="{FF2B5EF4-FFF2-40B4-BE49-F238E27FC236}">
                        <a16:creationId xmlns:a16="http://schemas.microsoft.com/office/drawing/2014/main" id="{0FA382D1-CAC2-46A3-A74D-5B8432949982}"/>
                      </a:ext>
                    </a:extLst>
                  </p:cNvPr>
                  <p:cNvSpPr/>
                  <p:nvPr/>
                </p:nvSpPr>
                <p:spPr>
                  <a:xfrm>
                    <a:off x="2192177" y="2847975"/>
                    <a:ext cx="2217897" cy="727075"/>
                  </a:xfrm>
                  <a:prstGeom prst="rect">
                    <a:avLst/>
                  </a:prstGeom>
                  <a:solidFill>
                    <a:srgbClr val="E696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7" name="직사각형 186">
                    <a:extLst>
                      <a:ext uri="{FF2B5EF4-FFF2-40B4-BE49-F238E27FC236}">
                        <a16:creationId xmlns:a16="http://schemas.microsoft.com/office/drawing/2014/main" id="{05FB683B-3060-4233-8E5D-65A6A78B20B7}"/>
                      </a:ext>
                    </a:extLst>
                  </p:cNvPr>
                  <p:cNvSpPr/>
                  <p:nvPr/>
                </p:nvSpPr>
                <p:spPr>
                  <a:xfrm>
                    <a:off x="3267404" y="2878681"/>
                    <a:ext cx="1036658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8" name="직사각형 187">
                    <a:extLst>
                      <a:ext uri="{FF2B5EF4-FFF2-40B4-BE49-F238E27FC236}">
                        <a16:creationId xmlns:a16="http://schemas.microsoft.com/office/drawing/2014/main" id="{1718D43A-A156-4589-B837-F68CC8A49872}"/>
                      </a:ext>
                    </a:extLst>
                  </p:cNvPr>
                  <p:cNvSpPr/>
                  <p:nvPr/>
                </p:nvSpPr>
                <p:spPr>
                  <a:xfrm>
                    <a:off x="2228849" y="2878681"/>
                    <a:ext cx="886007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189" name="그룹 188">
                    <a:extLst>
                      <a:ext uri="{FF2B5EF4-FFF2-40B4-BE49-F238E27FC236}">
                        <a16:creationId xmlns:a16="http://schemas.microsoft.com/office/drawing/2014/main" id="{EF9B3CBD-0192-4630-BE79-3CFA1FC256C4}"/>
                      </a:ext>
                    </a:extLst>
                  </p:cNvPr>
                  <p:cNvGrpSpPr/>
                  <p:nvPr/>
                </p:nvGrpSpPr>
                <p:grpSpPr>
                  <a:xfrm>
                    <a:off x="3119455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196" name="그룹 195">
                      <a:extLst>
                        <a:ext uri="{FF2B5EF4-FFF2-40B4-BE49-F238E27FC236}">
                          <a16:creationId xmlns:a16="http://schemas.microsoft.com/office/drawing/2014/main" id="{675DFA71-738E-4094-8FA6-7C2852D2A8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98" name="직사각형 197">
                        <a:extLst>
                          <a:ext uri="{FF2B5EF4-FFF2-40B4-BE49-F238E27FC236}">
                            <a16:creationId xmlns:a16="http://schemas.microsoft.com/office/drawing/2014/main" id="{F99379C7-F5C0-4A02-8603-B2033A82D7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9" name="직사각형 198">
                        <a:extLst>
                          <a:ext uri="{FF2B5EF4-FFF2-40B4-BE49-F238E27FC236}">
                            <a16:creationId xmlns:a16="http://schemas.microsoft.com/office/drawing/2014/main" id="{10412BB7-24B5-4A93-BC84-36B18C8575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0" name="사각형: 둥근 모서리 199">
                        <a:extLst>
                          <a:ext uri="{FF2B5EF4-FFF2-40B4-BE49-F238E27FC236}">
                            <a16:creationId xmlns:a16="http://schemas.microsoft.com/office/drawing/2014/main" id="{7BBD2F3A-4CF9-4013-BB29-0B7416988A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0887156F-973A-4B76-9AFF-815B79928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0" name="그룹 189">
                    <a:extLst>
                      <a:ext uri="{FF2B5EF4-FFF2-40B4-BE49-F238E27FC236}">
                        <a16:creationId xmlns:a16="http://schemas.microsoft.com/office/drawing/2014/main" id="{D2A124A2-4B00-4D20-8CBF-ABAD8B733CB5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63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191" name="그룹 190">
                      <a:extLst>
                        <a:ext uri="{FF2B5EF4-FFF2-40B4-BE49-F238E27FC236}">
                          <a16:creationId xmlns:a16="http://schemas.microsoft.com/office/drawing/2014/main" id="{7132C381-C325-4CDA-9646-4DD49CDAE5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93" name="직사각형 192">
                        <a:extLst>
                          <a:ext uri="{FF2B5EF4-FFF2-40B4-BE49-F238E27FC236}">
                            <a16:creationId xmlns:a16="http://schemas.microsoft.com/office/drawing/2014/main" id="{9DF3022B-71FC-410A-A32F-71B523D75B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4" name="직사각형 193">
                        <a:extLst>
                          <a:ext uri="{FF2B5EF4-FFF2-40B4-BE49-F238E27FC236}">
                            <a16:creationId xmlns:a16="http://schemas.microsoft.com/office/drawing/2014/main" id="{9F0375E8-0566-48C3-B999-4A81135D75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5" name="사각형: 둥근 모서리 194">
                        <a:extLst>
                          <a:ext uri="{FF2B5EF4-FFF2-40B4-BE49-F238E27FC236}">
                            <a16:creationId xmlns:a16="http://schemas.microsoft.com/office/drawing/2014/main" id="{2446644A-786B-45E0-B023-82338A2CC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92" name="사각형: 둥근 모서리 191">
                      <a:extLst>
                        <a:ext uri="{FF2B5EF4-FFF2-40B4-BE49-F238E27FC236}">
                          <a16:creationId xmlns:a16="http://schemas.microsoft.com/office/drawing/2014/main" id="{935737BC-9567-4FE8-8CA8-337B92E6B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5C492A45-41EE-43CA-AA6A-81B51010E0E5}"/>
                    </a:ext>
                  </a:extLst>
                </p:cNvPr>
                <p:cNvGrpSpPr/>
                <p:nvPr/>
              </p:nvGrpSpPr>
              <p:grpSpPr>
                <a:xfrm>
                  <a:off x="3022964" y="2747856"/>
                  <a:ext cx="6146067" cy="885631"/>
                  <a:chOff x="3022964" y="2747856"/>
                  <a:chExt cx="6146067" cy="885631"/>
                </a:xfrm>
              </p:grpSpPr>
              <p:grpSp>
                <p:nvGrpSpPr>
                  <p:cNvPr id="4" name="그룹 3">
                    <a:extLst>
                      <a:ext uri="{FF2B5EF4-FFF2-40B4-BE49-F238E27FC236}">
                        <a16:creationId xmlns:a16="http://schemas.microsoft.com/office/drawing/2014/main" id="{ACADE609-90AB-4879-ABAC-9C2818231D4E}"/>
                      </a:ext>
                    </a:extLst>
                  </p:cNvPr>
                  <p:cNvGrpSpPr/>
                  <p:nvPr/>
                </p:nvGrpSpPr>
                <p:grpSpPr>
                  <a:xfrm>
                    <a:off x="3022964" y="2792750"/>
                    <a:ext cx="6146067" cy="802012"/>
                    <a:chOff x="2272481" y="2989269"/>
                    <a:chExt cx="7639936" cy="996950"/>
                  </a:xfrm>
                  <a:solidFill>
                    <a:srgbClr val="EFA28E"/>
                  </a:solidFill>
                </p:grpSpPr>
                <p:cxnSp>
                  <p:nvCxnSpPr>
                    <p:cNvPr id="6" name="직선 연결선 5">
                      <a:extLst>
                        <a:ext uri="{FF2B5EF4-FFF2-40B4-BE49-F238E27FC236}">
                          <a16:creationId xmlns:a16="http://schemas.microsoft.com/office/drawing/2014/main" id="{046D867E-7442-48F9-A641-0C2FF584D7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886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직선 연결선 6">
                      <a:extLst>
                        <a:ext uri="{FF2B5EF4-FFF2-40B4-BE49-F238E27FC236}">
                          <a16:creationId xmlns:a16="http://schemas.microsoft.com/office/drawing/2014/main" id="{DF535C15-C450-4BE3-8C75-AE5E9A934C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600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" name="직선 연결선 7">
                      <a:extLst>
                        <a:ext uri="{FF2B5EF4-FFF2-40B4-BE49-F238E27FC236}">
                          <a16:creationId xmlns:a16="http://schemas.microsoft.com/office/drawing/2014/main" id="{134AD761-E1F6-4C78-82B5-441B54D586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5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" name="직선 연결선 8">
                      <a:extLst>
                        <a:ext uri="{FF2B5EF4-FFF2-40B4-BE49-F238E27FC236}">
                          <a16:creationId xmlns:a16="http://schemas.microsoft.com/office/drawing/2014/main" id="{F01BDC55-3154-4E16-8331-5B711C7F2A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029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직선 연결선 9">
                      <a:extLst>
                        <a:ext uri="{FF2B5EF4-FFF2-40B4-BE49-F238E27FC236}">
                          <a16:creationId xmlns:a16="http://schemas.microsoft.com/office/drawing/2014/main" id="{63510262-EC6C-42C6-927A-DF1D9CC3BC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743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직선 연결선 10">
                      <a:extLst>
                        <a:ext uri="{FF2B5EF4-FFF2-40B4-BE49-F238E27FC236}">
                          <a16:creationId xmlns:a16="http://schemas.microsoft.com/office/drawing/2014/main" id="{2902C8EF-4668-472C-8CAB-FE2AA67D4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458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직선 연결선 11">
                      <a:extLst>
                        <a:ext uri="{FF2B5EF4-FFF2-40B4-BE49-F238E27FC236}">
                          <a16:creationId xmlns:a16="http://schemas.microsoft.com/office/drawing/2014/main" id="{02855135-866D-497C-9196-68641D064AB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2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직선 연결선 12">
                      <a:extLst>
                        <a:ext uri="{FF2B5EF4-FFF2-40B4-BE49-F238E27FC236}">
                          <a16:creationId xmlns:a16="http://schemas.microsoft.com/office/drawing/2014/main" id="{CD95F15F-DC01-46E5-940C-2DE0179E79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87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직선 연결선 13">
                      <a:extLst>
                        <a:ext uri="{FF2B5EF4-FFF2-40B4-BE49-F238E27FC236}">
                          <a16:creationId xmlns:a16="http://schemas.microsoft.com/office/drawing/2014/main" id="{CD375259-7CFD-4158-9B03-52901FE78E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601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직선 연결선 14">
                      <a:extLst>
                        <a:ext uri="{FF2B5EF4-FFF2-40B4-BE49-F238E27FC236}">
                          <a16:creationId xmlns:a16="http://schemas.microsoft.com/office/drawing/2014/main" id="{8495AF37-279E-44D7-85F1-722D5A4046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15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직선 연결선 15">
                      <a:extLst>
                        <a:ext uri="{FF2B5EF4-FFF2-40B4-BE49-F238E27FC236}">
                          <a16:creationId xmlns:a16="http://schemas.microsoft.com/office/drawing/2014/main" id="{08973C64-B6EE-4D10-A08B-ADF8FA6412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030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직선 연결선 16">
                      <a:extLst>
                        <a:ext uri="{FF2B5EF4-FFF2-40B4-BE49-F238E27FC236}">
                          <a16:creationId xmlns:a16="http://schemas.microsoft.com/office/drawing/2014/main" id="{3A8C1514-9078-4FCB-84D0-4F17F01563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744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직선 연결선 17">
                      <a:extLst>
                        <a:ext uri="{FF2B5EF4-FFF2-40B4-BE49-F238E27FC236}">
                          <a16:creationId xmlns:a16="http://schemas.microsoft.com/office/drawing/2014/main" id="{F845B56C-57A8-4226-AE68-D7C672AB80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458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직선 연결선 18">
                      <a:extLst>
                        <a:ext uri="{FF2B5EF4-FFF2-40B4-BE49-F238E27FC236}">
                          <a16:creationId xmlns:a16="http://schemas.microsoft.com/office/drawing/2014/main" id="{820289F4-98A8-407D-A2AC-A8024BEC044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173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연결선 19">
                      <a:extLst>
                        <a:ext uri="{FF2B5EF4-FFF2-40B4-BE49-F238E27FC236}">
                          <a16:creationId xmlns:a16="http://schemas.microsoft.com/office/drawing/2014/main" id="{2D80D019-C5E3-4236-A666-B747032CAF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887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 20">
                      <a:extLst>
                        <a:ext uri="{FF2B5EF4-FFF2-40B4-BE49-F238E27FC236}">
                          <a16:creationId xmlns:a16="http://schemas.microsoft.com/office/drawing/2014/main" id="{B4D39A81-7EFB-43D5-9851-E7BFBA9AA7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02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DC60236-7156-4BEB-A29F-3974C1FB54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316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>
                      <a:extLst>
                        <a:ext uri="{FF2B5EF4-FFF2-40B4-BE49-F238E27FC236}">
                          <a16:creationId xmlns:a16="http://schemas.microsoft.com/office/drawing/2014/main" id="{8A8B92DB-2C1C-4E0E-A949-B6110FFF52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030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F9D0A481-20EE-4C6A-B306-B8E322F7DA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7452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>
                      <a:extLst>
                        <a:ext uri="{FF2B5EF4-FFF2-40B4-BE49-F238E27FC236}">
                          <a16:creationId xmlns:a16="http://schemas.microsoft.com/office/drawing/2014/main" id="{02440914-8EA2-4007-903E-EF8A91C956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4596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연결선 25">
                      <a:extLst>
                        <a:ext uri="{FF2B5EF4-FFF2-40B4-BE49-F238E27FC236}">
                          <a16:creationId xmlns:a16="http://schemas.microsoft.com/office/drawing/2014/main" id="{FDA558E3-6D28-4FE3-8EF1-3C9C853045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1740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연결선 26">
                      <a:extLst>
                        <a:ext uri="{FF2B5EF4-FFF2-40B4-BE49-F238E27FC236}">
                          <a16:creationId xmlns:a16="http://schemas.microsoft.com/office/drawing/2014/main" id="{E5A11D5F-ECB9-472A-8C07-3C9B468859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8883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직선 연결선 27">
                      <a:extLst>
                        <a:ext uri="{FF2B5EF4-FFF2-40B4-BE49-F238E27FC236}">
                          <a16:creationId xmlns:a16="http://schemas.microsoft.com/office/drawing/2014/main" id="{26C6DFA1-045C-4DDE-9558-0A9E08775C7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6027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7B970817-8CCB-4476-95C6-6D74F83C65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3171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연결선 29">
                      <a:extLst>
                        <a:ext uri="{FF2B5EF4-FFF2-40B4-BE49-F238E27FC236}">
                          <a16:creationId xmlns:a16="http://schemas.microsoft.com/office/drawing/2014/main" id="{5D4F2524-98EB-48E8-9ED6-607A70C38E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315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456E2A15-8C3F-449B-991C-B248B9B034F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7459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연결선 31">
                      <a:extLst>
                        <a:ext uri="{FF2B5EF4-FFF2-40B4-BE49-F238E27FC236}">
                          <a16:creationId xmlns:a16="http://schemas.microsoft.com/office/drawing/2014/main" id="{ADAA3CCF-38BE-4267-A116-6EFFE3405B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602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>
                      <a:extLst>
                        <a:ext uri="{FF2B5EF4-FFF2-40B4-BE49-F238E27FC236}">
                          <a16:creationId xmlns:a16="http://schemas.microsoft.com/office/drawing/2014/main" id="{6269E4C1-7F1A-4BA6-BDE9-8DC8FAC88A1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746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직선 연결선 33">
                      <a:extLst>
                        <a:ext uri="{FF2B5EF4-FFF2-40B4-BE49-F238E27FC236}">
                          <a16:creationId xmlns:a16="http://schemas.microsoft.com/office/drawing/2014/main" id="{03AE79BD-32D8-48D3-A8E6-50CB009332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8890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직선 연결선 34">
                      <a:extLst>
                        <a:ext uri="{FF2B5EF4-FFF2-40B4-BE49-F238E27FC236}">
                          <a16:creationId xmlns:a16="http://schemas.microsoft.com/office/drawing/2014/main" id="{B9C218A6-8899-42D4-B53F-93CE47A23A1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034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ED0754C0-011F-4703-8138-C885ECD35B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83178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2B608425-E20F-40F5-AA2E-E5E2A450F03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0321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 37">
                      <a:extLst>
                        <a:ext uri="{FF2B5EF4-FFF2-40B4-BE49-F238E27FC236}">
                          <a16:creationId xmlns:a16="http://schemas.microsoft.com/office/drawing/2014/main" id="{F481FEB3-CB26-4FDA-A5D1-D5E8A3614B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7465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 38">
                      <a:extLst>
                        <a:ext uri="{FF2B5EF4-FFF2-40B4-BE49-F238E27FC236}">
                          <a16:creationId xmlns:a16="http://schemas.microsoft.com/office/drawing/2014/main" id="{7524A9A5-83DE-4736-B8FE-90EDA72EB5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4609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직선 연결선 39">
                      <a:extLst>
                        <a:ext uri="{FF2B5EF4-FFF2-40B4-BE49-F238E27FC236}">
                          <a16:creationId xmlns:a16="http://schemas.microsoft.com/office/drawing/2014/main" id="{9E3081C3-FDCE-4A16-87A9-9A12A7FDB9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1753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DD77AF86-2FD1-46A9-B5F3-4D44713A6B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897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직선 연결선 41">
                      <a:extLst>
                        <a:ext uri="{FF2B5EF4-FFF2-40B4-BE49-F238E27FC236}">
                          <a16:creationId xmlns:a16="http://schemas.microsoft.com/office/drawing/2014/main" id="{2F4C0340-1AF4-4A7B-80F4-0F20977271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6040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직선 연결선 42">
                      <a:extLst>
                        <a:ext uri="{FF2B5EF4-FFF2-40B4-BE49-F238E27FC236}">
                          <a16:creationId xmlns:a16="http://schemas.microsoft.com/office/drawing/2014/main" id="{2AD4F68C-3A8B-42D5-B966-D4B2E1CE64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3184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직선 연결선 43">
                      <a:extLst>
                        <a:ext uri="{FF2B5EF4-FFF2-40B4-BE49-F238E27FC236}">
                          <a16:creationId xmlns:a16="http://schemas.microsoft.com/office/drawing/2014/main" id="{8BC799B0-27F7-4513-8E48-74678093C3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328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직선 연결선 44">
                      <a:extLst>
                        <a:ext uri="{FF2B5EF4-FFF2-40B4-BE49-F238E27FC236}">
                          <a16:creationId xmlns:a16="http://schemas.microsoft.com/office/drawing/2014/main" id="{EE2EF9F1-2070-4226-98C2-B6DACDD66D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7472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연결선 45">
                      <a:extLst>
                        <a:ext uri="{FF2B5EF4-FFF2-40B4-BE49-F238E27FC236}">
                          <a16:creationId xmlns:a16="http://schemas.microsoft.com/office/drawing/2014/main" id="{4BE0D438-1904-42CA-BB1C-2FDED9A95F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4616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직선 연결선 46">
                      <a:extLst>
                        <a:ext uri="{FF2B5EF4-FFF2-40B4-BE49-F238E27FC236}">
                          <a16:creationId xmlns:a16="http://schemas.microsoft.com/office/drawing/2014/main" id="{C75A8E95-0230-4815-ACB6-8586AA8B05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1759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직선 연결선 47">
                      <a:extLst>
                        <a:ext uri="{FF2B5EF4-FFF2-40B4-BE49-F238E27FC236}">
                          <a16:creationId xmlns:a16="http://schemas.microsoft.com/office/drawing/2014/main" id="{616D37B3-F285-42A8-A9C0-62079FC6BB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903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직선 연결선 48">
                      <a:extLst>
                        <a:ext uri="{FF2B5EF4-FFF2-40B4-BE49-F238E27FC236}">
                          <a16:creationId xmlns:a16="http://schemas.microsoft.com/office/drawing/2014/main" id="{987CE49E-DB78-40AE-8C50-45FD48BC0A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6047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직선 연결선 49">
                      <a:extLst>
                        <a:ext uri="{FF2B5EF4-FFF2-40B4-BE49-F238E27FC236}">
                          <a16:creationId xmlns:a16="http://schemas.microsoft.com/office/drawing/2014/main" id="{62810CDD-304F-49BB-8D3B-FBD6C1F73DD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3191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직선 연결선 50">
                      <a:extLst>
                        <a:ext uri="{FF2B5EF4-FFF2-40B4-BE49-F238E27FC236}">
                          <a16:creationId xmlns:a16="http://schemas.microsoft.com/office/drawing/2014/main" id="{85F34BD1-EA8B-4515-AFBC-C1377335B4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0335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직선 연결선 51">
                      <a:extLst>
                        <a:ext uri="{FF2B5EF4-FFF2-40B4-BE49-F238E27FC236}">
                          <a16:creationId xmlns:a16="http://schemas.microsoft.com/office/drawing/2014/main" id="{FF296FA7-E691-41A1-9437-FF938E64D1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7478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직선 연결선 52">
                      <a:extLst>
                        <a:ext uri="{FF2B5EF4-FFF2-40B4-BE49-F238E27FC236}">
                          <a16:creationId xmlns:a16="http://schemas.microsoft.com/office/drawing/2014/main" id="{74FC8690-55F9-4FB4-A16B-9803CE6B4D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622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직선 연결선 53">
                      <a:extLst>
                        <a:ext uri="{FF2B5EF4-FFF2-40B4-BE49-F238E27FC236}">
                          <a16:creationId xmlns:a16="http://schemas.microsoft.com/office/drawing/2014/main" id="{4CFFCB74-8673-4D68-9609-7FE153B289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1766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직선 연결선 54">
                      <a:extLst>
                        <a:ext uri="{FF2B5EF4-FFF2-40B4-BE49-F238E27FC236}">
                          <a16:creationId xmlns:a16="http://schemas.microsoft.com/office/drawing/2014/main" id="{901ED7F5-8FA5-4CB4-9141-43BD7758FE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8910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직선 연결선 55">
                      <a:extLst>
                        <a:ext uri="{FF2B5EF4-FFF2-40B4-BE49-F238E27FC236}">
                          <a16:creationId xmlns:a16="http://schemas.microsoft.com/office/drawing/2014/main" id="{33E1A059-973A-4029-A7B1-FD4491F3AC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605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연결선 56">
                      <a:extLst>
                        <a:ext uri="{FF2B5EF4-FFF2-40B4-BE49-F238E27FC236}">
                          <a16:creationId xmlns:a16="http://schemas.microsoft.com/office/drawing/2014/main" id="{B99C84AE-0E5C-462B-9DA0-D94074612B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319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직선 연결선 57">
                      <a:extLst>
                        <a:ext uri="{FF2B5EF4-FFF2-40B4-BE49-F238E27FC236}">
                          <a16:creationId xmlns:a16="http://schemas.microsoft.com/office/drawing/2014/main" id="{399755DA-AA2C-41CF-95D6-E1D2582038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034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연결선 58">
                      <a:extLst>
                        <a:ext uri="{FF2B5EF4-FFF2-40B4-BE49-F238E27FC236}">
                          <a16:creationId xmlns:a16="http://schemas.microsoft.com/office/drawing/2014/main" id="{C3970363-FC95-4525-B4FD-6E2328EB19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748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연결선 59">
                      <a:extLst>
                        <a:ext uri="{FF2B5EF4-FFF2-40B4-BE49-F238E27FC236}">
                          <a16:creationId xmlns:a16="http://schemas.microsoft.com/office/drawing/2014/main" id="{5BC09B60-D371-431B-B354-CA467CD6AC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62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42BD1893-B3C9-4DFD-8EE3-4C34F40DF4B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177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직선 연결선 61">
                      <a:extLst>
                        <a:ext uri="{FF2B5EF4-FFF2-40B4-BE49-F238E27FC236}">
                          <a16:creationId xmlns:a16="http://schemas.microsoft.com/office/drawing/2014/main" id="{5C42CA89-01B4-4665-88B4-6B261BDABD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91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직선 연결선 62">
                      <a:extLst>
                        <a:ext uri="{FF2B5EF4-FFF2-40B4-BE49-F238E27FC236}">
                          <a16:creationId xmlns:a16="http://schemas.microsoft.com/office/drawing/2014/main" id="{C02A6CF1-C185-4BD3-AEA0-53B613ABCC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7606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직선 연결선 63">
                      <a:extLst>
                        <a:ext uri="{FF2B5EF4-FFF2-40B4-BE49-F238E27FC236}">
                          <a16:creationId xmlns:a16="http://schemas.microsoft.com/office/drawing/2014/main" id="{81590043-3CB5-4D77-BD86-E10F43F62D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320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64">
                      <a:extLst>
                        <a:ext uri="{FF2B5EF4-FFF2-40B4-BE49-F238E27FC236}">
                          <a16:creationId xmlns:a16="http://schemas.microsoft.com/office/drawing/2014/main" id="{4F132EF4-FAF8-4E31-BF93-7E2914F20CC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034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직선 연결선 65">
                      <a:extLst>
                        <a:ext uri="{FF2B5EF4-FFF2-40B4-BE49-F238E27FC236}">
                          <a16:creationId xmlns:a16="http://schemas.microsoft.com/office/drawing/2014/main" id="{CBBF209C-615D-4E91-9463-6F1FBABFA3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749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연결선 66">
                      <a:extLst>
                        <a:ext uri="{FF2B5EF4-FFF2-40B4-BE49-F238E27FC236}">
                          <a16:creationId xmlns:a16="http://schemas.microsoft.com/office/drawing/2014/main" id="{D64C2CBF-83EB-44FF-9E04-C8FC38281E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463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연결선 67">
                      <a:extLst>
                        <a:ext uri="{FF2B5EF4-FFF2-40B4-BE49-F238E27FC236}">
                          <a16:creationId xmlns:a16="http://schemas.microsoft.com/office/drawing/2014/main" id="{59CD015C-192C-4151-BC2C-F229E764932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177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EB6260D8-65E5-4C7D-96A2-AF730616508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892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직선 연결선 69">
                      <a:extLst>
                        <a:ext uri="{FF2B5EF4-FFF2-40B4-BE49-F238E27FC236}">
                          <a16:creationId xmlns:a16="http://schemas.microsoft.com/office/drawing/2014/main" id="{2ABC64A6-DB27-499C-93C6-4E48B0EFA5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06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직선 연결선 70">
                      <a:extLst>
                        <a:ext uri="{FF2B5EF4-FFF2-40B4-BE49-F238E27FC236}">
                          <a16:creationId xmlns:a16="http://schemas.microsoft.com/office/drawing/2014/main" id="{299224B3-4D83-49D9-A8C4-FB34C796E4D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321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직선 연결선 71">
                      <a:extLst>
                        <a:ext uri="{FF2B5EF4-FFF2-40B4-BE49-F238E27FC236}">
                          <a16:creationId xmlns:a16="http://schemas.microsoft.com/office/drawing/2014/main" id="{BCA3A661-72F9-463D-B363-3AC5A3A68B5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035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직선 연결선 72">
                      <a:extLst>
                        <a:ext uri="{FF2B5EF4-FFF2-40B4-BE49-F238E27FC236}">
                          <a16:creationId xmlns:a16="http://schemas.microsoft.com/office/drawing/2014/main" id="{E43F9B6C-1DEE-40DB-9410-736F043028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749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4" name="그룹 73">
                      <a:extLst>
                        <a:ext uri="{FF2B5EF4-FFF2-40B4-BE49-F238E27FC236}">
                          <a16:creationId xmlns:a16="http://schemas.microsoft.com/office/drawing/2014/main" id="{6359817B-F39F-4B01-AC20-B4D78C712F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2481" y="2990034"/>
                      <a:ext cx="7639936" cy="996185"/>
                      <a:chOff x="2272481" y="2990034"/>
                      <a:chExt cx="7639936" cy="996185"/>
                    </a:xfrm>
                    <a:grpFill/>
                  </p:grpSpPr>
                  <p:grpSp>
                    <p:nvGrpSpPr>
                      <p:cNvPr id="75" name="그룹 74">
                        <a:extLst>
                          <a:ext uri="{FF2B5EF4-FFF2-40B4-BE49-F238E27FC236}">
                            <a16:creationId xmlns:a16="http://schemas.microsoft.com/office/drawing/2014/main" id="{5D7434E3-4883-4A86-825B-3F06D84212B2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350457" y="3023782"/>
                        <a:ext cx="1301817" cy="935925"/>
                        <a:chOff x="8579647" y="3203680"/>
                        <a:chExt cx="1301817" cy="935925"/>
                      </a:xfrm>
                      <a:grpFill/>
                    </p:grpSpPr>
                    <p:cxnSp>
                      <p:nvCxnSpPr>
                        <p:cNvPr id="119" name="직선 연결선 118">
                          <a:extLst>
                            <a:ext uri="{FF2B5EF4-FFF2-40B4-BE49-F238E27FC236}">
                              <a16:creationId xmlns:a16="http://schemas.microsoft.com/office/drawing/2014/main" id="{11D25ADF-6C67-4644-88DF-D00A3CF63C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586826" y="321320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0" name="직선 연결선 119">
                          <a:extLst>
                            <a:ext uri="{FF2B5EF4-FFF2-40B4-BE49-F238E27FC236}">
                              <a16:creationId xmlns:a16="http://schemas.microsoft.com/office/drawing/2014/main" id="{A93BB2DC-0AEA-40F7-A9C0-4135307FCA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42189" y="324654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1" name="직선 연결선 120">
                          <a:extLst>
                            <a:ext uri="{FF2B5EF4-FFF2-40B4-BE49-F238E27FC236}">
                              <a16:creationId xmlns:a16="http://schemas.microsoft.com/office/drawing/2014/main" id="{13966E36-B0D9-4D3B-8EC4-AAFE24DF8AE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97552" y="327987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2" name="직선 연결선 121">
                          <a:extLst>
                            <a:ext uri="{FF2B5EF4-FFF2-40B4-BE49-F238E27FC236}">
                              <a16:creationId xmlns:a16="http://schemas.microsoft.com/office/drawing/2014/main" id="{119E4349-4E8F-4EAC-8AF3-DF28CEFD096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752915" y="331321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3" name="직선 연결선 122">
                          <a:extLst>
                            <a:ext uri="{FF2B5EF4-FFF2-40B4-BE49-F238E27FC236}">
                              <a16:creationId xmlns:a16="http://schemas.microsoft.com/office/drawing/2014/main" id="{2D9F328E-37B2-4552-B956-386CDE3A4D6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08278" y="334655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4" name="직선 연결선 123">
                          <a:extLst>
                            <a:ext uri="{FF2B5EF4-FFF2-40B4-BE49-F238E27FC236}">
                              <a16:creationId xmlns:a16="http://schemas.microsoft.com/office/drawing/2014/main" id="{03FE67CC-64B8-426F-AC1A-D5A441D4EC5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63641" y="337988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5" name="직선 연결선 124">
                          <a:extLst>
                            <a:ext uri="{FF2B5EF4-FFF2-40B4-BE49-F238E27FC236}">
                              <a16:creationId xmlns:a16="http://schemas.microsoft.com/office/drawing/2014/main" id="{B41A5E1C-9685-4C81-85B0-68A849192B8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19004" y="341322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직선 연결선 125">
                          <a:extLst>
                            <a:ext uri="{FF2B5EF4-FFF2-40B4-BE49-F238E27FC236}">
                              <a16:creationId xmlns:a16="http://schemas.microsoft.com/office/drawing/2014/main" id="{8938D897-D925-48A6-8CF9-CD681D58D7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74367" y="344656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직선 연결선 126">
                          <a:extLst>
                            <a:ext uri="{FF2B5EF4-FFF2-40B4-BE49-F238E27FC236}">
                              <a16:creationId xmlns:a16="http://schemas.microsoft.com/office/drawing/2014/main" id="{CD46F98C-82D2-49B6-B1B2-A21CA6D2801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29730" y="347990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직선 연결선 127">
                          <a:extLst>
                            <a:ext uri="{FF2B5EF4-FFF2-40B4-BE49-F238E27FC236}">
                              <a16:creationId xmlns:a16="http://schemas.microsoft.com/office/drawing/2014/main" id="{F96B1255-5543-4AE6-B991-0B9381BE037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85093" y="351323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9" name="직선 연결선 128">
                          <a:extLst>
                            <a:ext uri="{FF2B5EF4-FFF2-40B4-BE49-F238E27FC236}">
                              <a16:creationId xmlns:a16="http://schemas.microsoft.com/office/drawing/2014/main" id="{0295F628-0A30-4FDD-87D8-CED9C9296C2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40456" y="354657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0" name="직선 연결선 129">
                          <a:extLst>
                            <a:ext uri="{FF2B5EF4-FFF2-40B4-BE49-F238E27FC236}">
                              <a16:creationId xmlns:a16="http://schemas.microsoft.com/office/drawing/2014/main" id="{391867AB-F9A4-4D8B-8BB1-4AABE646CD9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95819" y="357991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1" name="직선 연결선 130">
                          <a:extLst>
                            <a:ext uri="{FF2B5EF4-FFF2-40B4-BE49-F238E27FC236}">
                              <a16:creationId xmlns:a16="http://schemas.microsoft.com/office/drawing/2014/main" id="{A045F204-E0C7-4B56-A088-5A29420D43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51182" y="361324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2" name="직선 연결선 131">
                          <a:extLst>
                            <a:ext uri="{FF2B5EF4-FFF2-40B4-BE49-F238E27FC236}">
                              <a16:creationId xmlns:a16="http://schemas.microsoft.com/office/drawing/2014/main" id="{CB492EF2-831F-48BF-8EF3-B199D59D85B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06545" y="364658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3" name="직선 연결선 132">
                          <a:extLst>
                            <a:ext uri="{FF2B5EF4-FFF2-40B4-BE49-F238E27FC236}">
                              <a16:creationId xmlns:a16="http://schemas.microsoft.com/office/drawing/2014/main" id="{EF076F51-54EB-4903-A52C-84033C66D76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61908" y="367992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4" name="직선 연결선 133">
                          <a:extLst>
                            <a:ext uri="{FF2B5EF4-FFF2-40B4-BE49-F238E27FC236}">
                              <a16:creationId xmlns:a16="http://schemas.microsoft.com/office/drawing/2014/main" id="{D0480B16-057F-4E8A-85AC-F44331721F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17271" y="371325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직선 연결선 134">
                          <a:extLst>
                            <a:ext uri="{FF2B5EF4-FFF2-40B4-BE49-F238E27FC236}">
                              <a16:creationId xmlns:a16="http://schemas.microsoft.com/office/drawing/2014/main" id="{CBF50FA6-1CA4-4DC9-98C5-1D12645CE44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72634" y="374659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6" name="직선 연결선 135">
                          <a:extLst>
                            <a:ext uri="{FF2B5EF4-FFF2-40B4-BE49-F238E27FC236}">
                              <a16:creationId xmlns:a16="http://schemas.microsoft.com/office/drawing/2014/main" id="{E951ED45-EA2B-4117-923E-E548CCA0881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27997" y="377993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직선 연결선 136">
                          <a:extLst>
                            <a:ext uri="{FF2B5EF4-FFF2-40B4-BE49-F238E27FC236}">
                              <a16:creationId xmlns:a16="http://schemas.microsoft.com/office/drawing/2014/main" id="{672BDDB2-208F-43DD-A9A6-575C8997CC5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83360" y="381327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8" name="직선 연결선 137">
                          <a:extLst>
                            <a:ext uri="{FF2B5EF4-FFF2-40B4-BE49-F238E27FC236}">
                              <a16:creationId xmlns:a16="http://schemas.microsoft.com/office/drawing/2014/main" id="{04D546BA-2161-47EC-B386-1E54AE203B2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38723" y="384660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직선 연결선 138">
                          <a:extLst>
                            <a:ext uri="{FF2B5EF4-FFF2-40B4-BE49-F238E27FC236}">
                              <a16:creationId xmlns:a16="http://schemas.microsoft.com/office/drawing/2014/main" id="{27742EF0-07C6-40B6-AB5D-2E3FF817F63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94086" y="387994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0" name="직선 연결선 139">
                          <a:extLst>
                            <a:ext uri="{FF2B5EF4-FFF2-40B4-BE49-F238E27FC236}">
                              <a16:creationId xmlns:a16="http://schemas.microsoft.com/office/drawing/2014/main" id="{BF6C1982-9EC4-4F15-9AD4-9A1B23D39A4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749449" y="391328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1" name="직선 연결선 140">
                          <a:extLst>
                            <a:ext uri="{FF2B5EF4-FFF2-40B4-BE49-F238E27FC236}">
                              <a16:creationId xmlns:a16="http://schemas.microsoft.com/office/drawing/2014/main" id="{DA8F734E-5357-47A8-8DF3-43C1C033F6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04812" y="394661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2" name="직선 연결선 141">
                          <a:extLst>
                            <a:ext uri="{FF2B5EF4-FFF2-40B4-BE49-F238E27FC236}">
                              <a16:creationId xmlns:a16="http://schemas.microsoft.com/office/drawing/2014/main" id="{E9427F1B-9378-462E-83AE-264351BE106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60175" y="397995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직선 연결선 142">
                          <a:extLst>
                            <a:ext uri="{FF2B5EF4-FFF2-40B4-BE49-F238E27FC236}">
                              <a16:creationId xmlns:a16="http://schemas.microsoft.com/office/drawing/2014/main" id="{C73DA54E-6CD6-4D75-977B-1D17FC88D77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579647" y="3203680"/>
                          <a:ext cx="1301817" cy="773015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6" name="그룹 75">
                        <a:extLst>
                          <a:ext uri="{FF2B5EF4-FFF2-40B4-BE49-F238E27FC236}">
                            <a16:creationId xmlns:a16="http://schemas.microsoft.com/office/drawing/2014/main" id="{B4BACE1E-B637-49F6-8E5B-41BF20E6D5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2481" y="2990034"/>
                        <a:ext cx="7639936" cy="996185"/>
                        <a:chOff x="2272481" y="2990034"/>
                        <a:chExt cx="7639936" cy="996185"/>
                      </a:xfrm>
                      <a:grpFill/>
                    </p:grpSpPr>
                    <p:grpSp>
                      <p:nvGrpSpPr>
                        <p:cNvPr id="77" name="그룹 76">
                          <a:extLst>
                            <a:ext uri="{FF2B5EF4-FFF2-40B4-BE49-F238E27FC236}">
                              <a16:creationId xmlns:a16="http://schemas.microsoft.com/office/drawing/2014/main" id="{5BFEE068-85E5-4AEE-ACF8-BCBA1C93FDF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99454" y="3015503"/>
                          <a:ext cx="1301817" cy="935925"/>
                          <a:chOff x="8579647" y="3203680"/>
                          <a:chExt cx="1301817" cy="935925"/>
                        </a:xfrm>
                        <a:grpFill/>
                      </p:grpSpPr>
                      <p:cxnSp>
                        <p:nvCxnSpPr>
                          <p:cNvPr id="94" name="직선 연결선 93">
                            <a:extLst>
                              <a:ext uri="{FF2B5EF4-FFF2-40B4-BE49-F238E27FC236}">
                                <a16:creationId xmlns:a16="http://schemas.microsoft.com/office/drawing/2014/main" id="{F1AEF57C-610D-4298-A1AA-1E8B3BE9349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586826" y="321320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" name="직선 연결선 94">
                            <a:extLst>
                              <a:ext uri="{FF2B5EF4-FFF2-40B4-BE49-F238E27FC236}">
                                <a16:creationId xmlns:a16="http://schemas.microsoft.com/office/drawing/2014/main" id="{741678CE-2369-4C43-95C7-D1844200F42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42189" y="324654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" name="직선 연결선 95">
                            <a:extLst>
                              <a:ext uri="{FF2B5EF4-FFF2-40B4-BE49-F238E27FC236}">
                                <a16:creationId xmlns:a16="http://schemas.microsoft.com/office/drawing/2014/main" id="{984EE2ED-E79A-4A82-9AE3-E8ADCDA05EA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97552" y="327987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7" name="직선 연결선 96">
                            <a:extLst>
                              <a:ext uri="{FF2B5EF4-FFF2-40B4-BE49-F238E27FC236}">
                                <a16:creationId xmlns:a16="http://schemas.microsoft.com/office/drawing/2014/main" id="{E17C7F20-A220-4F33-893A-A190C2CCF7D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752915" y="331321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8" name="직선 연결선 97">
                            <a:extLst>
                              <a:ext uri="{FF2B5EF4-FFF2-40B4-BE49-F238E27FC236}">
                                <a16:creationId xmlns:a16="http://schemas.microsoft.com/office/drawing/2014/main" id="{9B753BD2-6335-471D-A3D3-BC2EC4131CF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08278" y="334655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9" name="직선 연결선 98">
                            <a:extLst>
                              <a:ext uri="{FF2B5EF4-FFF2-40B4-BE49-F238E27FC236}">
                                <a16:creationId xmlns:a16="http://schemas.microsoft.com/office/drawing/2014/main" id="{A1003923-BC95-4F96-AE1B-04FFA30A1B3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63641" y="337988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0" name="직선 연결선 99">
                            <a:extLst>
                              <a:ext uri="{FF2B5EF4-FFF2-40B4-BE49-F238E27FC236}">
                                <a16:creationId xmlns:a16="http://schemas.microsoft.com/office/drawing/2014/main" id="{83D084B4-FA0C-4073-9C13-14A89836A1C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19004" y="341322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1" name="직선 연결선 100">
                            <a:extLst>
                              <a:ext uri="{FF2B5EF4-FFF2-40B4-BE49-F238E27FC236}">
                                <a16:creationId xmlns:a16="http://schemas.microsoft.com/office/drawing/2014/main" id="{3D853E0B-D3AE-4FA5-8359-31D6FC7E4BC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74367" y="344656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2" name="직선 연결선 101">
                            <a:extLst>
                              <a:ext uri="{FF2B5EF4-FFF2-40B4-BE49-F238E27FC236}">
                                <a16:creationId xmlns:a16="http://schemas.microsoft.com/office/drawing/2014/main" id="{ABA40DA0-7451-40BA-8308-EBADA11EF6B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29730" y="347990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3" name="직선 연결선 102">
                            <a:extLst>
                              <a:ext uri="{FF2B5EF4-FFF2-40B4-BE49-F238E27FC236}">
                                <a16:creationId xmlns:a16="http://schemas.microsoft.com/office/drawing/2014/main" id="{C8A6F54A-7AB1-4A5B-A155-196BEC5E35B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85093" y="351323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4" name="직선 연결선 103">
                            <a:extLst>
                              <a:ext uri="{FF2B5EF4-FFF2-40B4-BE49-F238E27FC236}">
                                <a16:creationId xmlns:a16="http://schemas.microsoft.com/office/drawing/2014/main" id="{0A826D43-82DC-4DED-A127-440F3BD53D8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40456" y="354657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5" name="직선 연결선 104">
                            <a:extLst>
                              <a:ext uri="{FF2B5EF4-FFF2-40B4-BE49-F238E27FC236}">
                                <a16:creationId xmlns:a16="http://schemas.microsoft.com/office/drawing/2014/main" id="{550A75A4-9040-4259-8C93-4486824F2EF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95819" y="357991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직선 연결선 105">
                            <a:extLst>
                              <a:ext uri="{FF2B5EF4-FFF2-40B4-BE49-F238E27FC236}">
                                <a16:creationId xmlns:a16="http://schemas.microsoft.com/office/drawing/2014/main" id="{B231EEF9-8130-43A0-BF30-B82C47619A6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251182" y="361324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직선 연결선 106">
                            <a:extLst>
                              <a:ext uri="{FF2B5EF4-FFF2-40B4-BE49-F238E27FC236}">
                                <a16:creationId xmlns:a16="http://schemas.microsoft.com/office/drawing/2014/main" id="{57EC8C7C-1234-4E96-8E62-0F48E6F2DC9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06545" y="364658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직선 연결선 107">
                            <a:extLst>
                              <a:ext uri="{FF2B5EF4-FFF2-40B4-BE49-F238E27FC236}">
                                <a16:creationId xmlns:a16="http://schemas.microsoft.com/office/drawing/2014/main" id="{EFA8AF51-4E0C-41DC-80EB-B792460E87A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61908" y="367992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직선 연결선 108">
                            <a:extLst>
                              <a:ext uri="{FF2B5EF4-FFF2-40B4-BE49-F238E27FC236}">
                                <a16:creationId xmlns:a16="http://schemas.microsoft.com/office/drawing/2014/main" id="{324999B3-55CA-4298-9919-89C60169D01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17271" y="371325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직선 연결선 109">
                            <a:extLst>
                              <a:ext uri="{FF2B5EF4-FFF2-40B4-BE49-F238E27FC236}">
                                <a16:creationId xmlns:a16="http://schemas.microsoft.com/office/drawing/2014/main" id="{F4FDF586-8D63-4E7A-8A49-CBDD11478F8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72634" y="374659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직선 연결선 110">
                            <a:extLst>
                              <a:ext uri="{FF2B5EF4-FFF2-40B4-BE49-F238E27FC236}">
                                <a16:creationId xmlns:a16="http://schemas.microsoft.com/office/drawing/2014/main" id="{A8AEA593-FD04-4917-9D53-0227108EC64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7997" y="377993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직선 연결선 111">
                            <a:extLst>
                              <a:ext uri="{FF2B5EF4-FFF2-40B4-BE49-F238E27FC236}">
                                <a16:creationId xmlns:a16="http://schemas.microsoft.com/office/drawing/2014/main" id="{75F0AD76-AFCC-4F66-84D1-511907E291D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83360" y="381327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직선 연결선 112">
                            <a:extLst>
                              <a:ext uri="{FF2B5EF4-FFF2-40B4-BE49-F238E27FC236}">
                                <a16:creationId xmlns:a16="http://schemas.microsoft.com/office/drawing/2014/main" id="{BDAA3009-94F2-4D49-AAD0-DFA64D14604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38723" y="384660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직선 연결선 113">
                            <a:extLst>
                              <a:ext uri="{FF2B5EF4-FFF2-40B4-BE49-F238E27FC236}">
                                <a16:creationId xmlns:a16="http://schemas.microsoft.com/office/drawing/2014/main" id="{C3BFAD31-22EC-4396-A557-F973B8EC08E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94086" y="387994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직선 연결선 114">
                            <a:extLst>
                              <a:ext uri="{FF2B5EF4-FFF2-40B4-BE49-F238E27FC236}">
                                <a16:creationId xmlns:a16="http://schemas.microsoft.com/office/drawing/2014/main" id="{1E65C47D-5A9A-4B10-B96D-B25E90E5760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749449" y="391328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직선 연결선 115">
                            <a:extLst>
                              <a:ext uri="{FF2B5EF4-FFF2-40B4-BE49-F238E27FC236}">
                                <a16:creationId xmlns:a16="http://schemas.microsoft.com/office/drawing/2014/main" id="{BE4FEFA7-2DD5-4382-99DF-1B877AF262C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04812" y="394661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직선 연결선 116">
                            <a:extLst>
                              <a:ext uri="{FF2B5EF4-FFF2-40B4-BE49-F238E27FC236}">
                                <a16:creationId xmlns:a16="http://schemas.microsoft.com/office/drawing/2014/main" id="{33D5344C-9869-4FBD-8791-8B570A730D6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60175" y="397995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직선 연결선 117">
                            <a:extLst>
                              <a:ext uri="{FF2B5EF4-FFF2-40B4-BE49-F238E27FC236}">
                                <a16:creationId xmlns:a16="http://schemas.microsoft.com/office/drawing/2014/main" id="{19616608-7ED7-455A-A4C8-23DDF97DC2A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79647" y="3203680"/>
                            <a:ext cx="1301817" cy="773015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78" name="직선 연결선 77">
                          <a:extLst>
                            <a:ext uri="{FF2B5EF4-FFF2-40B4-BE49-F238E27FC236}">
                              <a16:creationId xmlns:a16="http://schemas.microsoft.com/office/drawing/2014/main" id="{1B446E7E-0338-435D-99CA-90CC4CE5634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88641" y="2990034"/>
                          <a:ext cx="4786346" cy="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9" name="직사각형 78">
                          <a:extLst>
                            <a:ext uri="{FF2B5EF4-FFF2-40B4-BE49-F238E27FC236}">
                              <a16:creationId xmlns:a16="http://schemas.microsoft.com/office/drawing/2014/main" id="{D4152303-B5A6-446B-BB87-02831C6488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79960" y="3151993"/>
                          <a:ext cx="4823791" cy="83422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80" name="그룹 79">
                          <a:extLst>
                            <a:ext uri="{FF2B5EF4-FFF2-40B4-BE49-F238E27FC236}">
                              <a16:creationId xmlns:a16="http://schemas.microsoft.com/office/drawing/2014/main" id="{99AD6A2A-7D6D-4AA1-BA29-C4B7567D9F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03750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2" name="직각 삼각형 91">
                            <a:extLst>
                              <a:ext uri="{FF2B5EF4-FFF2-40B4-BE49-F238E27FC236}">
                                <a16:creationId xmlns:a16="http://schemas.microsoft.com/office/drawing/2014/main" id="{A6A22A5D-704A-44A1-A8CF-E5A9B905BB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" name="직각 삼각형 92">
                            <a:extLst>
                              <a:ext uri="{FF2B5EF4-FFF2-40B4-BE49-F238E27FC236}">
                                <a16:creationId xmlns:a16="http://schemas.microsoft.com/office/drawing/2014/main" id="{86217B59-E53A-44D1-B72C-633B803E19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81" name="그룹 80">
                          <a:extLst>
                            <a:ext uri="{FF2B5EF4-FFF2-40B4-BE49-F238E27FC236}">
                              <a16:creationId xmlns:a16="http://schemas.microsoft.com/office/drawing/2014/main" id="{1D1406DC-FEC2-4DBC-A5B4-8D0EB9DE3F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flipH="1">
                          <a:off x="2272481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0" name="직각 삼각형 89">
                            <a:extLst>
                              <a:ext uri="{FF2B5EF4-FFF2-40B4-BE49-F238E27FC236}">
                                <a16:creationId xmlns:a16="http://schemas.microsoft.com/office/drawing/2014/main" id="{189427AC-A1B9-4956-98B0-1BE84F5A20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1" name="직각 삼각형 90">
                            <a:extLst>
                              <a:ext uri="{FF2B5EF4-FFF2-40B4-BE49-F238E27FC236}">
                                <a16:creationId xmlns:a16="http://schemas.microsoft.com/office/drawing/2014/main" id="{5A0D7ECE-10CF-4C96-88A3-0130C4C4F8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71" name="그룹 170">
                    <a:extLst>
                      <a:ext uri="{FF2B5EF4-FFF2-40B4-BE49-F238E27FC236}">
                        <a16:creationId xmlns:a16="http://schemas.microsoft.com/office/drawing/2014/main" id="{2D69872E-469E-45F9-A1F9-AC709A1C6397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26" y="2964474"/>
                    <a:ext cx="1128529" cy="590007"/>
                    <a:chOff x="4249088" y="3848870"/>
                    <a:chExt cx="1138602" cy="595271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2" name="순서도: 지연 1">
                      <a:extLst>
                        <a:ext uri="{FF2B5EF4-FFF2-40B4-BE49-F238E27FC236}">
                          <a16:creationId xmlns:a16="http://schemas.microsoft.com/office/drawing/2014/main" id="{13DE9B34-EF8E-45D4-A698-1E62802597F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9" y="3952267"/>
                      <a:ext cx="589562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68" name="직사각형 167">
                      <a:extLst>
                        <a:ext uri="{FF2B5EF4-FFF2-40B4-BE49-F238E27FC236}">
                          <a16:creationId xmlns:a16="http://schemas.microsoft.com/office/drawing/2014/main" id="{D8E76E89-C1AE-4ACB-A6F9-62791FD2F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88" y="3848870"/>
                      <a:ext cx="1129447" cy="595271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69" name="직사각형 168">
                      <a:extLst>
                        <a:ext uri="{FF2B5EF4-FFF2-40B4-BE49-F238E27FC236}">
                          <a16:creationId xmlns:a16="http://schemas.microsoft.com/office/drawing/2014/main" id="{B2EF87D4-F2B5-4A69-81A0-4DD2EF71CA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01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70" name="직사각형 169">
                      <a:extLst>
                        <a:ext uri="{FF2B5EF4-FFF2-40B4-BE49-F238E27FC236}">
                          <a16:creationId xmlns:a16="http://schemas.microsoft.com/office/drawing/2014/main" id="{F3BE1A24-6920-466E-BB19-EA7034AAF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4" name="그룹 143">
                    <a:extLst>
                      <a:ext uri="{FF2B5EF4-FFF2-40B4-BE49-F238E27FC236}">
                        <a16:creationId xmlns:a16="http://schemas.microsoft.com/office/drawing/2014/main" id="{C924B648-EFB3-4284-987D-B7A32A01309E}"/>
                      </a:ext>
                    </a:extLst>
                  </p:cNvPr>
                  <p:cNvGrpSpPr/>
                  <p:nvPr/>
                </p:nvGrpSpPr>
                <p:grpSpPr>
                  <a:xfrm>
                    <a:off x="4045820" y="2753641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145" name="그룹 144">
                      <a:extLst>
                        <a:ext uri="{FF2B5EF4-FFF2-40B4-BE49-F238E27FC236}">
                          <a16:creationId xmlns:a16="http://schemas.microsoft.com/office/drawing/2014/main" id="{0971E0ED-F740-4C56-9949-011A7F4E1B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47" name="직사각형 146">
                        <a:extLst>
                          <a:ext uri="{FF2B5EF4-FFF2-40B4-BE49-F238E27FC236}">
                            <a16:creationId xmlns:a16="http://schemas.microsoft.com/office/drawing/2014/main" id="{1A4E6671-D469-48AC-8849-71D11493C3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8" name="직사각형 147">
                        <a:extLst>
                          <a:ext uri="{FF2B5EF4-FFF2-40B4-BE49-F238E27FC236}">
                            <a16:creationId xmlns:a16="http://schemas.microsoft.com/office/drawing/2014/main" id="{DF42ECF5-6F27-42AD-B7BF-089020D931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9" name="사각형: 둥근 모서리 148">
                        <a:extLst>
                          <a:ext uri="{FF2B5EF4-FFF2-40B4-BE49-F238E27FC236}">
                            <a16:creationId xmlns:a16="http://schemas.microsoft.com/office/drawing/2014/main" id="{227B7427-83ED-4AAA-8B94-53B262736C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6" name="사각형: 둥근 모서리 145">
                      <a:extLst>
                        <a:ext uri="{FF2B5EF4-FFF2-40B4-BE49-F238E27FC236}">
                          <a16:creationId xmlns:a16="http://schemas.microsoft.com/office/drawing/2014/main" id="{2530EF23-2AEC-4066-A5EA-283D2610AB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1B988780-2C20-44A9-9F70-206A2B84DEF3}"/>
                      </a:ext>
                    </a:extLst>
                  </p:cNvPr>
                  <p:cNvGrpSpPr/>
                  <p:nvPr/>
                </p:nvGrpSpPr>
                <p:grpSpPr>
                  <a:xfrm>
                    <a:off x="5555094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173" name="순서도: 지연 1">
                      <a:extLst>
                        <a:ext uri="{FF2B5EF4-FFF2-40B4-BE49-F238E27FC236}">
                          <a16:creationId xmlns:a16="http://schemas.microsoft.com/office/drawing/2014/main" id="{EE0807ED-619C-42F4-BFFA-CF4162368B5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74" name="직사각형 173">
                      <a:extLst>
                        <a:ext uri="{FF2B5EF4-FFF2-40B4-BE49-F238E27FC236}">
                          <a16:creationId xmlns:a16="http://schemas.microsoft.com/office/drawing/2014/main" id="{28AAB6BC-9173-41BA-828E-080FE9EFA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75" name="직사각형 174">
                      <a:extLst>
                        <a:ext uri="{FF2B5EF4-FFF2-40B4-BE49-F238E27FC236}">
                          <a16:creationId xmlns:a16="http://schemas.microsoft.com/office/drawing/2014/main" id="{A1246880-4C13-42B1-8C17-327E5A04E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76" name="직사각형 175">
                      <a:extLst>
                        <a:ext uri="{FF2B5EF4-FFF2-40B4-BE49-F238E27FC236}">
                          <a16:creationId xmlns:a16="http://schemas.microsoft.com/office/drawing/2014/main" id="{5C87D18F-8B69-4E5C-94F6-C796B8D494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F70AA566-7512-49AA-877B-8EC54A48D8D9}"/>
                      </a:ext>
                    </a:extLst>
                  </p:cNvPr>
                  <p:cNvGrpSpPr/>
                  <p:nvPr/>
                </p:nvGrpSpPr>
                <p:grpSpPr>
                  <a:xfrm>
                    <a:off x="5367635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157" name="그룹 156">
                      <a:extLst>
                        <a:ext uri="{FF2B5EF4-FFF2-40B4-BE49-F238E27FC236}">
                          <a16:creationId xmlns:a16="http://schemas.microsoft.com/office/drawing/2014/main" id="{9CD5FB04-603C-49A4-954A-85FDAD573A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59" name="직사각형 158">
                        <a:extLst>
                          <a:ext uri="{FF2B5EF4-FFF2-40B4-BE49-F238E27FC236}">
                            <a16:creationId xmlns:a16="http://schemas.microsoft.com/office/drawing/2014/main" id="{404ED641-E946-4F41-BC36-6D2312996D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60" name="직사각형 159">
                        <a:extLst>
                          <a:ext uri="{FF2B5EF4-FFF2-40B4-BE49-F238E27FC236}">
                            <a16:creationId xmlns:a16="http://schemas.microsoft.com/office/drawing/2014/main" id="{531D30BC-F81C-4E4C-BA9B-C49D05FE2D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61" name="사각형: 둥근 모서리 160">
                        <a:extLst>
                          <a:ext uri="{FF2B5EF4-FFF2-40B4-BE49-F238E27FC236}">
                            <a16:creationId xmlns:a16="http://schemas.microsoft.com/office/drawing/2014/main" id="{98254575-5B7F-4BD0-9428-F5A967CA58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58" name="사각형: 둥근 모서리 157">
                      <a:extLst>
                        <a:ext uri="{FF2B5EF4-FFF2-40B4-BE49-F238E27FC236}">
                          <a16:creationId xmlns:a16="http://schemas.microsoft.com/office/drawing/2014/main" id="{3A306879-E3D2-4821-A19D-A42E248E9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A17BC6E5-9116-4CC2-9E4B-6187B5EDE1AB}"/>
                      </a:ext>
                    </a:extLst>
                  </p:cNvPr>
                  <p:cNvGrpSpPr/>
                  <p:nvPr/>
                </p:nvGrpSpPr>
                <p:grpSpPr>
                  <a:xfrm>
                    <a:off x="6830890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178" name="순서도: 지연 1">
                      <a:extLst>
                        <a:ext uri="{FF2B5EF4-FFF2-40B4-BE49-F238E27FC236}">
                          <a16:creationId xmlns:a16="http://schemas.microsoft.com/office/drawing/2014/main" id="{6BC0D51C-6160-42DA-951A-1C06801008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79" name="직사각형 178">
                      <a:extLst>
                        <a:ext uri="{FF2B5EF4-FFF2-40B4-BE49-F238E27FC236}">
                          <a16:creationId xmlns:a16="http://schemas.microsoft.com/office/drawing/2014/main" id="{ACF71688-385B-4D17-9509-3F530F73AB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80" name="직사각형 179">
                      <a:extLst>
                        <a:ext uri="{FF2B5EF4-FFF2-40B4-BE49-F238E27FC236}">
                          <a16:creationId xmlns:a16="http://schemas.microsoft.com/office/drawing/2014/main" id="{4460E48B-3420-4B43-B577-FB75A7393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81" name="직사각형 180">
                      <a:extLst>
                        <a:ext uri="{FF2B5EF4-FFF2-40B4-BE49-F238E27FC236}">
                          <a16:creationId xmlns:a16="http://schemas.microsoft.com/office/drawing/2014/main" id="{5D1BA588-5363-4764-9C9A-960D63D9B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0" name="그룹 149">
                    <a:extLst>
                      <a:ext uri="{FF2B5EF4-FFF2-40B4-BE49-F238E27FC236}">
                        <a16:creationId xmlns:a16="http://schemas.microsoft.com/office/drawing/2014/main" id="{94A8B51D-E282-4592-B403-C8C30E48A753}"/>
                      </a:ext>
                    </a:extLst>
                  </p:cNvPr>
                  <p:cNvGrpSpPr/>
                  <p:nvPr/>
                </p:nvGrpSpPr>
                <p:grpSpPr>
                  <a:xfrm>
                    <a:off x="7929036" y="2747856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3120CF61-4FF0-425F-A9AD-77F2E5FF60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53" name="직사각형 152">
                        <a:extLst>
                          <a:ext uri="{FF2B5EF4-FFF2-40B4-BE49-F238E27FC236}">
                            <a16:creationId xmlns:a16="http://schemas.microsoft.com/office/drawing/2014/main" id="{69F8AD7D-C5D4-4B48-85D4-C240FD2AD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4" name="직사각형 153">
                        <a:extLst>
                          <a:ext uri="{FF2B5EF4-FFF2-40B4-BE49-F238E27FC236}">
                            <a16:creationId xmlns:a16="http://schemas.microsoft.com/office/drawing/2014/main" id="{817034BF-6B06-49C0-BEC6-144AB97B09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사각형: 둥근 모서리 154">
                        <a:extLst>
                          <a:ext uri="{FF2B5EF4-FFF2-40B4-BE49-F238E27FC236}">
                            <a16:creationId xmlns:a16="http://schemas.microsoft.com/office/drawing/2014/main" id="{D05DC5FD-2BC6-40BC-BE47-C07291D2FC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52" name="사각형: 둥근 모서리 151">
                      <a:extLst>
                        <a:ext uri="{FF2B5EF4-FFF2-40B4-BE49-F238E27FC236}">
                          <a16:creationId xmlns:a16="http://schemas.microsoft.com/office/drawing/2014/main" id="{E697A49C-E05B-47B0-84D8-AF02E7B32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2" name="그룹 161">
                    <a:extLst>
                      <a:ext uri="{FF2B5EF4-FFF2-40B4-BE49-F238E27FC236}">
                        <a16:creationId xmlns:a16="http://schemas.microsoft.com/office/drawing/2014/main" id="{E37A910A-5E02-4B35-8F41-0CB40B528AF6}"/>
                      </a:ext>
                    </a:extLst>
                  </p:cNvPr>
                  <p:cNvGrpSpPr/>
                  <p:nvPr/>
                </p:nvGrpSpPr>
                <p:grpSpPr>
                  <a:xfrm>
                    <a:off x="6639761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163" name="그룹 162">
                      <a:extLst>
                        <a:ext uri="{FF2B5EF4-FFF2-40B4-BE49-F238E27FC236}">
                          <a16:creationId xmlns:a16="http://schemas.microsoft.com/office/drawing/2014/main" id="{93461854-5852-4772-8FCB-02EF831FC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65" name="직사각형 164">
                        <a:extLst>
                          <a:ext uri="{FF2B5EF4-FFF2-40B4-BE49-F238E27FC236}">
                            <a16:creationId xmlns:a16="http://schemas.microsoft.com/office/drawing/2014/main" id="{9F2A8AD5-01BB-41CF-803F-2F4D2973EB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직사각형 165">
                        <a:extLst>
                          <a:ext uri="{FF2B5EF4-FFF2-40B4-BE49-F238E27FC236}">
                            <a16:creationId xmlns:a16="http://schemas.microsoft.com/office/drawing/2014/main" id="{5AF3DA9C-5C59-4E8A-92DA-97EFDB4D3F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사각형: 둥근 모서리 166">
                        <a:extLst>
                          <a:ext uri="{FF2B5EF4-FFF2-40B4-BE49-F238E27FC236}">
                            <a16:creationId xmlns:a16="http://schemas.microsoft.com/office/drawing/2014/main" id="{8BBA75AA-00DB-4719-B95E-55E7FD49A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64" name="사각형: 둥근 모서리 163">
                      <a:extLst>
                        <a:ext uri="{FF2B5EF4-FFF2-40B4-BE49-F238E27FC236}">
                          <a16:creationId xmlns:a16="http://schemas.microsoft.com/office/drawing/2014/main" id="{794A3051-1F42-4B85-9F4A-CDEB548655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82" name="그룹 281">
                <a:extLst>
                  <a:ext uri="{FF2B5EF4-FFF2-40B4-BE49-F238E27FC236}">
                    <a16:creationId xmlns:a16="http://schemas.microsoft.com/office/drawing/2014/main" id="{5DF62D65-726C-4DAD-9A5F-83DE6D3FE96E}"/>
                  </a:ext>
                </a:extLst>
              </p:cNvPr>
              <p:cNvGrpSpPr/>
              <p:nvPr/>
            </p:nvGrpSpPr>
            <p:grpSpPr>
              <a:xfrm>
                <a:off x="-5642" y="2469531"/>
                <a:ext cx="2640892" cy="1175369"/>
                <a:chOff x="-5642" y="2469531"/>
                <a:chExt cx="2640892" cy="1175369"/>
              </a:xfrm>
            </p:grpSpPr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4782A14-397D-43A3-A8D0-DB418B710EAA}"/>
                    </a:ext>
                  </a:extLst>
                </p:cNvPr>
                <p:cNvSpPr/>
                <p:nvPr/>
              </p:nvSpPr>
              <p:spPr>
                <a:xfrm>
                  <a:off x="0" y="2929738"/>
                  <a:ext cx="2635250" cy="715162"/>
                </a:xfrm>
                <a:prstGeom prst="rect">
                  <a:avLst/>
                </a:prstGeom>
                <a:solidFill>
                  <a:srgbClr val="E2B4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84" name="그룹 283">
                  <a:extLst>
                    <a:ext uri="{FF2B5EF4-FFF2-40B4-BE49-F238E27FC236}">
                      <a16:creationId xmlns:a16="http://schemas.microsoft.com/office/drawing/2014/main" id="{29F44645-BEB4-421F-BFB2-AFEF41105BE2}"/>
                    </a:ext>
                  </a:extLst>
                </p:cNvPr>
                <p:cNvGrpSpPr/>
                <p:nvPr/>
              </p:nvGrpSpPr>
              <p:grpSpPr>
                <a:xfrm>
                  <a:off x="549982" y="3009899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369" name="순서도: 지연 87">
                    <a:extLst>
                      <a:ext uri="{FF2B5EF4-FFF2-40B4-BE49-F238E27FC236}">
                        <a16:creationId xmlns:a16="http://schemas.microsoft.com/office/drawing/2014/main" id="{2F6F92D5-40C7-49EF-8A91-F41416DBB03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A59F37B9-438A-41A8-ACE0-EA28A604FB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CFEE6316-B408-4DB9-B476-9791B2595EC5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12F8B6E6-0988-4DC2-B6AA-EDAF56039F0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B126D65D-5DFD-4A35-B4D8-BF9777BF136C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3A392B53-E8F9-4536-8B95-747001E79C0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5" name="순서도: 지연 268">
                    <a:extLst>
                      <a:ext uri="{FF2B5EF4-FFF2-40B4-BE49-F238E27FC236}">
                        <a16:creationId xmlns:a16="http://schemas.microsoft.com/office/drawing/2014/main" id="{DA4C4D4F-FD19-41BE-BEEF-B8DFFCCB4CE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67C0830C-B678-4AF1-AFFE-CC4B39D186F7}"/>
                      </a:ext>
                    </a:extLst>
                  </p:cNvPr>
                  <p:cNvCxnSpPr>
                    <a:cxnSpLocks/>
                    <a:endCxn id="369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F39F14F2-FEAA-44CE-9917-4CC628777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015333D4-A9BD-4FC4-8BDC-8B52294E7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C6D86DAB-F1AE-4E54-8BA3-AAD8CE4F76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3B928C11-1AE3-44E3-94CC-297AACE1DA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05CB5ADE-DDE6-45C5-9285-DA861BE9E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FB41A6AA-059A-441C-B4B0-3E797C92DE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5" name="그룹 284">
                  <a:extLst>
                    <a:ext uri="{FF2B5EF4-FFF2-40B4-BE49-F238E27FC236}">
                      <a16:creationId xmlns:a16="http://schemas.microsoft.com/office/drawing/2014/main" id="{63C6CB20-2E2D-418C-8DCB-DF19FB30C532}"/>
                    </a:ext>
                  </a:extLst>
                </p:cNvPr>
                <p:cNvGrpSpPr/>
                <p:nvPr/>
              </p:nvGrpSpPr>
              <p:grpSpPr>
                <a:xfrm>
                  <a:off x="26107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355" name="순서도: 지연 87">
                    <a:extLst>
                      <a:ext uri="{FF2B5EF4-FFF2-40B4-BE49-F238E27FC236}">
                        <a16:creationId xmlns:a16="http://schemas.microsoft.com/office/drawing/2014/main" id="{D55CDA73-A398-49E2-AEC0-F4EA1875101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D2520CC-B48A-4F80-BA5F-407599140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B770867B-9616-4F9E-8946-10D20BC52F8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6582A403-4586-4EA9-850F-B965C925F35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04D8F81-AE8B-4BE6-82B8-FCA1DF12C0E3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0EE0FE4E-846F-4D5C-BD4A-FB6D3134A3B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1" name="순서도: 지연 268">
                    <a:extLst>
                      <a:ext uri="{FF2B5EF4-FFF2-40B4-BE49-F238E27FC236}">
                        <a16:creationId xmlns:a16="http://schemas.microsoft.com/office/drawing/2014/main" id="{82297733-1543-414F-905F-E5B8C9B05F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1CC6717-2B3A-44C9-8D6C-E34AB411C728}"/>
                      </a:ext>
                    </a:extLst>
                  </p:cNvPr>
                  <p:cNvCxnSpPr>
                    <a:cxnSpLocks/>
                    <a:endCxn id="355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EA4635BF-5100-4E71-8B9C-DD4416F35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5FC2A03C-2D59-4BF6-8B48-1D1C3F2B6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298FE59C-9B53-47A1-A784-E1913670EA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9FD99B5E-06B3-40F3-90EF-84686E4B63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7655E7BF-58CB-4C29-9A36-36ACA24E5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4E82DD73-6D2C-46DA-9755-77A0B5EEBC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6" name="그룹 285">
                  <a:extLst>
                    <a:ext uri="{FF2B5EF4-FFF2-40B4-BE49-F238E27FC236}">
                      <a16:creationId xmlns:a16="http://schemas.microsoft.com/office/drawing/2014/main" id="{148377FF-3949-4AC6-B574-C2C86F8BEF25}"/>
                    </a:ext>
                  </a:extLst>
                </p:cNvPr>
                <p:cNvGrpSpPr/>
                <p:nvPr/>
              </p:nvGrpSpPr>
              <p:grpSpPr>
                <a:xfrm>
                  <a:off x="1057982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341" name="순서도: 지연 87">
                    <a:extLst>
                      <a:ext uri="{FF2B5EF4-FFF2-40B4-BE49-F238E27FC236}">
                        <a16:creationId xmlns:a16="http://schemas.microsoft.com/office/drawing/2014/main" id="{FBDA7020-5925-405B-BCF8-761BD222854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5A9D6288-14F4-4287-9C2A-9BB2E97DE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84CBFA28-5446-4259-86FA-55702E0C5D5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4185B841-2CE0-46F1-8CD2-EE617AA2778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43AE65BA-B426-4E8E-90CA-37D2740B208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E6B8F7BF-6712-4B27-BBBC-B282C5499645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7" name="순서도: 지연 268">
                    <a:extLst>
                      <a:ext uri="{FF2B5EF4-FFF2-40B4-BE49-F238E27FC236}">
                        <a16:creationId xmlns:a16="http://schemas.microsoft.com/office/drawing/2014/main" id="{C8975B9B-CE61-4264-89EA-00622D2EFFB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792A34A4-9A6A-46FE-9862-49ECB9B97330}"/>
                      </a:ext>
                    </a:extLst>
                  </p:cNvPr>
                  <p:cNvCxnSpPr>
                    <a:cxnSpLocks/>
                    <a:endCxn id="341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14233B7B-7B40-4FDD-98FD-3CFB28B5B4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64A414A6-58F9-4F4B-A426-B83B9530ED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0DA3858C-639D-4161-AD2B-638BBCFF3C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9E937281-4866-4994-8B75-10CDF77AE8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4B419452-64F3-4805-AAB2-20E520BEE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FDE7B15-4E3B-4CCD-ACE3-87BD1E6FD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그룹 286">
                  <a:extLst>
                    <a:ext uri="{FF2B5EF4-FFF2-40B4-BE49-F238E27FC236}">
                      <a16:creationId xmlns:a16="http://schemas.microsoft.com/office/drawing/2014/main" id="{D007CE38-9FD0-4E4D-A884-30F21C29EF61}"/>
                    </a:ext>
                  </a:extLst>
                </p:cNvPr>
                <p:cNvGrpSpPr/>
                <p:nvPr/>
              </p:nvGrpSpPr>
              <p:grpSpPr>
                <a:xfrm>
                  <a:off x="1586266" y="3010324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327" name="순서도: 지연 87">
                    <a:extLst>
                      <a:ext uri="{FF2B5EF4-FFF2-40B4-BE49-F238E27FC236}">
                        <a16:creationId xmlns:a16="http://schemas.microsoft.com/office/drawing/2014/main" id="{5B764749-737B-4A31-A8B4-5A242CB2607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79C654FD-2E47-499A-AD55-80ADAB96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E1CD9D5-CD3A-41E7-9E31-1B9A51DF8EE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8444DD9-3EC5-4D4A-9618-DA290C2DD4A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60A9CB87-13A8-4A17-8F19-59CDCC8CC6BE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3C289C17-00F8-454D-A208-95CC6A6476F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" name="순서도: 지연 268">
                    <a:extLst>
                      <a:ext uri="{FF2B5EF4-FFF2-40B4-BE49-F238E27FC236}">
                        <a16:creationId xmlns:a16="http://schemas.microsoft.com/office/drawing/2014/main" id="{7D0280A0-380A-4BAC-A549-29F4D08095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5B75804-9257-400D-AFA0-B50040ED6A7B}"/>
                      </a:ext>
                    </a:extLst>
                  </p:cNvPr>
                  <p:cNvCxnSpPr>
                    <a:cxnSpLocks/>
                    <a:endCxn id="327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70FAB173-AAC6-4720-914F-919A9E59A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326C9A00-C1CF-4075-918F-48F97C10F2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B8ABEB7E-7F45-4CAB-AFFE-52378EE2DB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직선 연결선 337">
                    <a:extLst>
                      <a:ext uri="{FF2B5EF4-FFF2-40B4-BE49-F238E27FC236}">
                        <a16:creationId xmlns:a16="http://schemas.microsoft.com/office/drawing/2014/main" id="{89415ED1-EF79-4DA2-97DE-CC1262F96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082CE043-721E-43C9-BFF9-1E28E1CEE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직선 연결선 339">
                    <a:extLst>
                      <a:ext uri="{FF2B5EF4-FFF2-40B4-BE49-F238E27FC236}">
                        <a16:creationId xmlns:a16="http://schemas.microsoft.com/office/drawing/2014/main" id="{F2C78547-E3A9-48F9-9F43-30F1C5F7F6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8" name="그룹 287">
                  <a:extLst>
                    <a:ext uri="{FF2B5EF4-FFF2-40B4-BE49-F238E27FC236}">
                      <a16:creationId xmlns:a16="http://schemas.microsoft.com/office/drawing/2014/main" id="{C243F486-4DED-4A51-A1A5-EAB8785FEA1C}"/>
                    </a:ext>
                  </a:extLst>
                </p:cNvPr>
                <p:cNvGrpSpPr/>
                <p:nvPr/>
              </p:nvGrpSpPr>
              <p:grpSpPr>
                <a:xfrm>
                  <a:off x="2089857" y="3008002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313" name="순서도: 지연 87">
                    <a:extLst>
                      <a:ext uri="{FF2B5EF4-FFF2-40B4-BE49-F238E27FC236}">
                        <a16:creationId xmlns:a16="http://schemas.microsoft.com/office/drawing/2014/main" id="{79FDBB42-B625-4E63-BBEA-73C8382553C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14" name="직선 연결선 313">
                    <a:extLst>
                      <a:ext uri="{FF2B5EF4-FFF2-40B4-BE49-F238E27FC236}">
                        <a16:creationId xmlns:a16="http://schemas.microsoft.com/office/drawing/2014/main" id="{6E7B0954-ED61-4AA2-8B4E-5CEDEB57B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직선 연결선 314">
                    <a:extLst>
                      <a:ext uri="{FF2B5EF4-FFF2-40B4-BE49-F238E27FC236}">
                        <a16:creationId xmlns:a16="http://schemas.microsoft.com/office/drawing/2014/main" id="{E7E187EC-04F4-46EB-97F0-98179AAD8683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직선 연결선 315">
                    <a:extLst>
                      <a:ext uri="{FF2B5EF4-FFF2-40B4-BE49-F238E27FC236}">
                        <a16:creationId xmlns:a16="http://schemas.microsoft.com/office/drawing/2014/main" id="{25EBDA5A-53AF-471B-81BD-91B3B0F66F3A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직선 연결선 316">
                    <a:extLst>
                      <a:ext uri="{FF2B5EF4-FFF2-40B4-BE49-F238E27FC236}">
                        <a16:creationId xmlns:a16="http://schemas.microsoft.com/office/drawing/2014/main" id="{4C2C59D2-0B0D-4E24-A92E-C1100894951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F6F0F814-2A7F-4D15-8227-6B55BB446363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9" name="순서도: 지연 268">
                    <a:extLst>
                      <a:ext uri="{FF2B5EF4-FFF2-40B4-BE49-F238E27FC236}">
                        <a16:creationId xmlns:a16="http://schemas.microsoft.com/office/drawing/2014/main" id="{D32BAEB0-9F68-462A-BAA8-1660D6BDDAB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7AD92517-FA89-4B97-A8B2-8F2041C0462D}"/>
                      </a:ext>
                    </a:extLst>
                  </p:cNvPr>
                  <p:cNvCxnSpPr>
                    <a:cxnSpLocks/>
                    <a:endCxn id="313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92115AB3-BA6F-4850-9990-75DA44BEA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직선 연결선 321">
                    <a:extLst>
                      <a:ext uri="{FF2B5EF4-FFF2-40B4-BE49-F238E27FC236}">
                        <a16:creationId xmlns:a16="http://schemas.microsoft.com/office/drawing/2014/main" id="{B3AE9EC5-7801-4131-AE1B-4D5E77979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직선 연결선 322">
                    <a:extLst>
                      <a:ext uri="{FF2B5EF4-FFF2-40B4-BE49-F238E27FC236}">
                        <a16:creationId xmlns:a16="http://schemas.microsoft.com/office/drawing/2014/main" id="{156F8396-E55D-4EA2-BF41-FC7D03A36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8622890C-9AD5-494A-BD19-891386F9B7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AAF5E24B-B71A-4888-99E8-FF794C7A7A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03A0B2AC-FC43-4807-8FD8-6A99598DA0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1E4B3BF-4859-4882-A4D8-31C2320B0363}"/>
                    </a:ext>
                  </a:extLst>
                </p:cNvPr>
                <p:cNvSpPr/>
                <p:nvPr/>
              </p:nvSpPr>
              <p:spPr>
                <a:xfrm>
                  <a:off x="0" y="2924026"/>
                  <a:ext cx="2635250" cy="77817"/>
                </a:xfrm>
                <a:prstGeom prst="rect">
                  <a:avLst/>
                </a:prstGeom>
                <a:solidFill>
                  <a:srgbClr val="9565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자유형: 도형 289">
                  <a:extLst>
                    <a:ext uri="{FF2B5EF4-FFF2-40B4-BE49-F238E27FC236}">
                      <a16:creationId xmlns:a16="http://schemas.microsoft.com/office/drawing/2014/main" id="{DA71ED59-CE93-4F31-8B2B-C405B1CAD6F2}"/>
                    </a:ext>
                  </a:extLst>
                </p:cNvPr>
                <p:cNvSpPr/>
                <p:nvPr/>
              </p:nvSpPr>
              <p:spPr>
                <a:xfrm>
                  <a:off x="-5642" y="2471349"/>
                  <a:ext cx="2635250" cy="449746"/>
                </a:xfrm>
                <a:custGeom>
                  <a:avLst/>
                  <a:gdLst>
                    <a:gd name="connsiteX0" fmla="*/ 350716 w 2635250"/>
                    <a:gd name="connsiteY0" fmla="*/ 0 h 449746"/>
                    <a:gd name="connsiteX1" fmla="*/ 2284534 w 2635250"/>
                    <a:gd name="connsiteY1" fmla="*/ 0 h 449746"/>
                    <a:gd name="connsiteX2" fmla="*/ 2635250 w 2635250"/>
                    <a:gd name="connsiteY2" fmla="*/ 350716 h 449746"/>
                    <a:gd name="connsiteX3" fmla="*/ 2635250 w 2635250"/>
                    <a:gd name="connsiteY3" fmla="*/ 449746 h 449746"/>
                    <a:gd name="connsiteX4" fmla="*/ 0 w 2635250"/>
                    <a:gd name="connsiteY4" fmla="*/ 449746 h 449746"/>
                    <a:gd name="connsiteX5" fmla="*/ 0 w 2635250"/>
                    <a:gd name="connsiteY5" fmla="*/ 350716 h 449746"/>
                    <a:gd name="connsiteX6" fmla="*/ 350716 w 2635250"/>
                    <a:gd name="connsiteY6" fmla="*/ 0 h 44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50" h="449746">
                      <a:moveTo>
                        <a:pt x="350716" y="0"/>
                      </a:moveTo>
                      <a:lnTo>
                        <a:pt x="2284534" y="0"/>
                      </a:lnTo>
                      <a:cubicBezTo>
                        <a:pt x="2478229" y="0"/>
                        <a:pt x="2635250" y="157021"/>
                        <a:pt x="2635250" y="350716"/>
                      </a:cubicBezTo>
                      <a:lnTo>
                        <a:pt x="2635250" y="449746"/>
                      </a:lnTo>
                      <a:lnTo>
                        <a:pt x="0" y="449746"/>
                      </a:lnTo>
                      <a:lnTo>
                        <a:pt x="0" y="350716"/>
                      </a:lnTo>
                      <a:cubicBezTo>
                        <a:pt x="0" y="157021"/>
                        <a:pt x="157021" y="0"/>
                        <a:pt x="350716" y="0"/>
                      </a:cubicBezTo>
                      <a:close/>
                    </a:path>
                  </a:pathLst>
                </a:custGeom>
                <a:solidFill>
                  <a:srgbClr val="D8A499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87ED458B-7DF0-4D22-B1B6-9FBD9186F5DB}"/>
                    </a:ext>
                  </a:extLst>
                </p:cNvPr>
                <p:cNvSpPr/>
                <p:nvPr/>
              </p:nvSpPr>
              <p:spPr>
                <a:xfrm>
                  <a:off x="70717" y="2474506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A55C7F50-3F3B-40AD-8D7F-71088312DE93}"/>
                    </a:ext>
                  </a:extLst>
                </p:cNvPr>
                <p:cNvSpPr/>
                <p:nvPr/>
              </p:nvSpPr>
              <p:spPr>
                <a:xfrm>
                  <a:off x="177963" y="2474547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502CCFDB-B36C-4A31-9989-6B63E05CDCA7}"/>
                    </a:ext>
                  </a:extLst>
                </p:cNvPr>
                <p:cNvSpPr/>
                <p:nvPr/>
              </p:nvSpPr>
              <p:spPr>
                <a:xfrm>
                  <a:off x="285427" y="24695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694C28FD-6E4D-440F-89BC-C89BB26CB1BB}"/>
                    </a:ext>
                  </a:extLst>
                </p:cNvPr>
                <p:cNvSpPr/>
                <p:nvPr/>
              </p:nvSpPr>
              <p:spPr>
                <a:xfrm>
                  <a:off x="40389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1700836A-8909-4851-BD43-D75242EE9B12}"/>
                    </a:ext>
                  </a:extLst>
                </p:cNvPr>
                <p:cNvSpPr/>
                <p:nvPr/>
              </p:nvSpPr>
              <p:spPr>
                <a:xfrm>
                  <a:off x="522367" y="247042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F67AEE64-51AE-49ED-958D-667D1E3B1177}"/>
                    </a:ext>
                  </a:extLst>
                </p:cNvPr>
                <p:cNvSpPr/>
                <p:nvPr/>
              </p:nvSpPr>
              <p:spPr>
                <a:xfrm>
                  <a:off x="640837" y="247481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3D2A16B-3AE8-481E-83E2-42D960C75EDE}"/>
                    </a:ext>
                  </a:extLst>
                </p:cNvPr>
                <p:cNvSpPr/>
                <p:nvPr/>
              </p:nvSpPr>
              <p:spPr>
                <a:xfrm>
                  <a:off x="762793" y="2472605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E8217864-043B-48DF-A83F-8C74E610A6B4}"/>
                    </a:ext>
                  </a:extLst>
                </p:cNvPr>
                <p:cNvSpPr/>
                <p:nvPr/>
              </p:nvSpPr>
              <p:spPr>
                <a:xfrm>
                  <a:off x="879520" y="247169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3D040C17-B9C8-41AB-80DB-AE5CBB139F8E}"/>
                    </a:ext>
                  </a:extLst>
                </p:cNvPr>
                <p:cNvSpPr/>
                <p:nvPr/>
              </p:nvSpPr>
              <p:spPr>
                <a:xfrm>
                  <a:off x="998250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9D57651F-C7D5-4B8F-9EAD-DC56E3BDCC46}"/>
                    </a:ext>
                  </a:extLst>
                </p:cNvPr>
                <p:cNvSpPr/>
                <p:nvPr/>
              </p:nvSpPr>
              <p:spPr>
                <a:xfrm>
                  <a:off x="1113173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자유형: 도형 300">
                  <a:extLst>
                    <a:ext uri="{FF2B5EF4-FFF2-40B4-BE49-F238E27FC236}">
                      <a16:creationId xmlns:a16="http://schemas.microsoft.com/office/drawing/2014/main" id="{05B073DB-FCAF-4BBD-AD5E-290FAF6A34B0}"/>
                    </a:ext>
                  </a:extLst>
                </p:cNvPr>
                <p:cNvSpPr/>
                <p:nvPr/>
              </p:nvSpPr>
              <p:spPr>
                <a:xfrm>
                  <a:off x="1228096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자유형: 도형 301">
                  <a:extLst>
                    <a:ext uri="{FF2B5EF4-FFF2-40B4-BE49-F238E27FC236}">
                      <a16:creationId xmlns:a16="http://schemas.microsoft.com/office/drawing/2014/main" id="{8B24E551-9C66-4312-896A-284566A32B73}"/>
                    </a:ext>
                  </a:extLst>
                </p:cNvPr>
                <p:cNvSpPr/>
                <p:nvPr/>
              </p:nvSpPr>
              <p:spPr>
                <a:xfrm>
                  <a:off x="1343019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3" name="자유형: 도형 302">
                  <a:extLst>
                    <a:ext uri="{FF2B5EF4-FFF2-40B4-BE49-F238E27FC236}">
                      <a16:creationId xmlns:a16="http://schemas.microsoft.com/office/drawing/2014/main" id="{D5CF2D1A-AB22-456A-99BC-328CE14460A9}"/>
                    </a:ext>
                  </a:extLst>
                </p:cNvPr>
                <p:cNvSpPr/>
                <p:nvPr/>
              </p:nvSpPr>
              <p:spPr>
                <a:xfrm>
                  <a:off x="1457942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4" name="자유형: 도형 303">
                  <a:extLst>
                    <a:ext uri="{FF2B5EF4-FFF2-40B4-BE49-F238E27FC236}">
                      <a16:creationId xmlns:a16="http://schemas.microsoft.com/office/drawing/2014/main" id="{AE17A448-1AF6-460C-B800-937A7CFB585C}"/>
                    </a:ext>
                  </a:extLst>
                </p:cNvPr>
                <p:cNvSpPr/>
                <p:nvPr/>
              </p:nvSpPr>
              <p:spPr>
                <a:xfrm>
                  <a:off x="1572865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자유형: 도형 304">
                  <a:extLst>
                    <a:ext uri="{FF2B5EF4-FFF2-40B4-BE49-F238E27FC236}">
                      <a16:creationId xmlns:a16="http://schemas.microsoft.com/office/drawing/2014/main" id="{05A79126-7BE7-4CB8-95DD-142EFEAD9FBA}"/>
                    </a:ext>
                  </a:extLst>
                </p:cNvPr>
                <p:cNvSpPr/>
                <p:nvPr/>
              </p:nvSpPr>
              <p:spPr>
                <a:xfrm>
                  <a:off x="1687788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자유형: 도형 305">
                  <a:extLst>
                    <a:ext uri="{FF2B5EF4-FFF2-40B4-BE49-F238E27FC236}">
                      <a16:creationId xmlns:a16="http://schemas.microsoft.com/office/drawing/2014/main" id="{65712B54-57C6-496B-A5CA-C1DEA1E97BD2}"/>
                    </a:ext>
                  </a:extLst>
                </p:cNvPr>
                <p:cNvSpPr/>
                <p:nvPr/>
              </p:nvSpPr>
              <p:spPr>
                <a:xfrm>
                  <a:off x="1802711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7" name="자유형: 도형 306">
                  <a:extLst>
                    <a:ext uri="{FF2B5EF4-FFF2-40B4-BE49-F238E27FC236}">
                      <a16:creationId xmlns:a16="http://schemas.microsoft.com/office/drawing/2014/main" id="{59D926F3-7DF1-44E5-9EB2-905CD5E6D616}"/>
                    </a:ext>
                  </a:extLst>
                </p:cNvPr>
                <p:cNvSpPr/>
                <p:nvPr/>
              </p:nvSpPr>
              <p:spPr>
                <a:xfrm>
                  <a:off x="1917634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B1FCAB59-7B2E-4B08-B7FB-ED38C60EAF4D}"/>
                    </a:ext>
                  </a:extLst>
                </p:cNvPr>
                <p:cNvSpPr/>
                <p:nvPr/>
              </p:nvSpPr>
              <p:spPr>
                <a:xfrm>
                  <a:off x="203255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09" name="직선 연결선 308">
                  <a:extLst>
                    <a:ext uri="{FF2B5EF4-FFF2-40B4-BE49-F238E27FC236}">
                      <a16:creationId xmlns:a16="http://schemas.microsoft.com/office/drawing/2014/main" id="{1E1B9F67-0AF9-476E-991F-2E517F4B5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642" y="2850640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0" name="직선 연결선 309">
                  <a:extLst>
                    <a:ext uri="{FF2B5EF4-FFF2-40B4-BE49-F238E27FC236}">
                      <a16:creationId xmlns:a16="http://schemas.microsoft.com/office/drawing/2014/main" id="{20E8D289-9F00-41A0-8251-753656EC8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755389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1" name="직선 연결선 310">
                  <a:extLst>
                    <a:ext uri="{FF2B5EF4-FFF2-40B4-BE49-F238E27FC236}">
                      <a16:creationId xmlns:a16="http://schemas.microsoft.com/office/drawing/2014/main" id="{D9728D84-79B4-4347-8AE3-DC5410012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0" y="2653540"/>
                  <a:ext cx="255140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2" name="직선 연결선 311">
                  <a:extLst>
                    <a:ext uri="{FF2B5EF4-FFF2-40B4-BE49-F238E27FC236}">
                      <a16:creationId xmlns:a16="http://schemas.microsoft.com/office/drawing/2014/main" id="{EF8102AE-15F2-4301-8B97-2A1D49FE1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55" y="2555115"/>
                  <a:ext cx="238186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72" name="그룹 471">
                <a:extLst>
                  <a:ext uri="{FF2B5EF4-FFF2-40B4-BE49-F238E27FC236}">
                    <a16:creationId xmlns:a16="http://schemas.microsoft.com/office/drawing/2014/main" id="{B0615B1C-B0E3-4F4F-AFB0-37E0098315A8}"/>
                  </a:ext>
                </a:extLst>
              </p:cNvPr>
              <p:cNvGrpSpPr/>
              <p:nvPr/>
            </p:nvGrpSpPr>
            <p:grpSpPr>
              <a:xfrm>
                <a:off x="8629729" y="1896841"/>
                <a:ext cx="3666609" cy="1680576"/>
                <a:chOff x="8629211" y="2207991"/>
                <a:chExt cx="3666609" cy="1680576"/>
              </a:xfrm>
            </p:grpSpPr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C1DDCE5E-40BA-442B-A7BC-BC760CCED40D}"/>
                    </a:ext>
                  </a:extLst>
                </p:cNvPr>
                <p:cNvSpPr/>
                <p:nvPr/>
              </p:nvSpPr>
              <p:spPr>
                <a:xfrm rot="19464138">
                  <a:off x="11038682" y="2437129"/>
                  <a:ext cx="1200496" cy="1042277"/>
                </a:xfrm>
                <a:custGeom>
                  <a:avLst/>
                  <a:gdLst>
                    <a:gd name="connsiteX0" fmla="*/ 934763 w 1200496"/>
                    <a:gd name="connsiteY0" fmla="*/ 0 h 1042277"/>
                    <a:gd name="connsiteX1" fmla="*/ 955517 w 1200496"/>
                    <a:gd name="connsiteY1" fmla="*/ 14857 h 1042277"/>
                    <a:gd name="connsiteX2" fmla="*/ 1182765 w 1200496"/>
                    <a:gd name="connsiteY2" fmla="*/ 682219 h 1042277"/>
                    <a:gd name="connsiteX3" fmla="*/ 1200496 w 1200496"/>
                    <a:gd name="connsiteY3" fmla="*/ 676181 h 1042277"/>
                    <a:gd name="connsiteX4" fmla="*/ 938419 w 1200496"/>
                    <a:gd name="connsiteY4" fmla="*/ 1042277 h 1042277"/>
                    <a:gd name="connsiteX5" fmla="*/ 934310 w 1200496"/>
                    <a:gd name="connsiteY5" fmla="*/ 1009291 h 1042277"/>
                    <a:gd name="connsiteX6" fmla="*/ 861673 w 1200496"/>
                    <a:gd name="connsiteY6" fmla="*/ 865646 h 1042277"/>
                    <a:gd name="connsiteX7" fmla="*/ 818770 w 1200496"/>
                    <a:gd name="connsiteY7" fmla="*/ 827438 h 1042277"/>
                    <a:gd name="connsiteX8" fmla="*/ 838384 w 1200496"/>
                    <a:gd name="connsiteY8" fmla="*/ 804259 h 1042277"/>
                    <a:gd name="connsiteX9" fmla="*/ 781638 w 1200496"/>
                    <a:gd name="connsiteY9" fmla="*/ 342317 h 1042277"/>
                    <a:gd name="connsiteX10" fmla="*/ 326062 w 1200496"/>
                    <a:gd name="connsiteY10" fmla="*/ 437504 h 1042277"/>
                    <a:gd name="connsiteX11" fmla="*/ 304755 w 1200496"/>
                    <a:gd name="connsiteY11" fmla="*/ 473963 h 1042277"/>
                    <a:gd name="connsiteX12" fmla="*/ 265637 w 1200496"/>
                    <a:gd name="connsiteY12" fmla="*/ 451822 h 1042277"/>
                    <a:gd name="connsiteX13" fmla="*/ 52921 w 1200496"/>
                    <a:gd name="connsiteY13" fmla="*/ 440413 h 1042277"/>
                    <a:gd name="connsiteX14" fmla="*/ 18205 w 1200496"/>
                    <a:gd name="connsiteY14" fmla="*/ 453866 h 1042277"/>
                    <a:gd name="connsiteX15" fmla="*/ 0 w 1200496"/>
                    <a:gd name="connsiteY15" fmla="*/ 440833 h 1042277"/>
                    <a:gd name="connsiteX16" fmla="*/ 315579 w 1200496"/>
                    <a:gd name="connsiteY16" fmla="*/ 0 h 1042277"/>
                    <a:gd name="connsiteX17" fmla="*/ 934763 w 1200496"/>
                    <a:gd name="connsiteY17" fmla="*/ 0 h 1042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00496" h="1042277">
                      <a:moveTo>
                        <a:pt x="934763" y="0"/>
                      </a:moveTo>
                      <a:lnTo>
                        <a:pt x="955517" y="14857"/>
                      </a:lnTo>
                      <a:lnTo>
                        <a:pt x="1182765" y="682219"/>
                      </a:lnTo>
                      <a:lnTo>
                        <a:pt x="1200496" y="676181"/>
                      </a:lnTo>
                      <a:lnTo>
                        <a:pt x="938419" y="1042277"/>
                      </a:lnTo>
                      <a:lnTo>
                        <a:pt x="934310" y="1009291"/>
                      </a:lnTo>
                      <a:cubicBezTo>
                        <a:pt x="923125" y="956178"/>
                        <a:pt x="898662" y="906461"/>
                        <a:pt x="861673" y="865646"/>
                      </a:cubicBezTo>
                      <a:lnTo>
                        <a:pt x="818770" y="827438"/>
                      </a:lnTo>
                      <a:lnTo>
                        <a:pt x="838384" y="804259"/>
                      </a:lnTo>
                      <a:cubicBezTo>
                        <a:pt x="948517" y="650413"/>
                        <a:pt x="923112" y="443594"/>
                        <a:pt x="781638" y="342317"/>
                      </a:cubicBezTo>
                      <a:cubicBezTo>
                        <a:pt x="640164" y="241041"/>
                        <a:pt x="436196" y="283658"/>
                        <a:pt x="326062" y="437504"/>
                      </a:cubicBezTo>
                      <a:lnTo>
                        <a:pt x="304755" y="473963"/>
                      </a:lnTo>
                      <a:lnTo>
                        <a:pt x="265637" y="451822"/>
                      </a:lnTo>
                      <a:cubicBezTo>
                        <a:pt x="198226" y="422679"/>
                        <a:pt x="123008" y="419716"/>
                        <a:pt x="52921" y="440413"/>
                      </a:cubicBezTo>
                      <a:lnTo>
                        <a:pt x="18205" y="453866"/>
                      </a:lnTo>
                      <a:lnTo>
                        <a:pt x="0" y="440833"/>
                      </a:lnTo>
                      <a:lnTo>
                        <a:pt x="315579" y="0"/>
                      </a:lnTo>
                      <a:lnTo>
                        <a:pt x="934763" y="0"/>
                      </a:lnTo>
                      <a:close/>
                    </a:path>
                  </a:pathLst>
                </a:custGeom>
                <a:pattFill prst="solidDmnd">
                  <a:fgClr>
                    <a:srgbClr val="995758"/>
                  </a:fgClr>
                  <a:bgClr>
                    <a:srgbClr val="C2868D"/>
                  </a:bgClr>
                </a:pattFill>
                <a:ln w="15875">
                  <a:solidFill>
                    <a:srgbClr val="C286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2B6340A0-D2B2-4C80-A5AB-63400C3F7F3B}"/>
                    </a:ext>
                  </a:extLst>
                </p:cNvPr>
                <p:cNvGrpSpPr/>
                <p:nvPr/>
              </p:nvGrpSpPr>
              <p:grpSpPr>
                <a:xfrm>
                  <a:off x="8629211" y="2207991"/>
                  <a:ext cx="3666609" cy="1680576"/>
                  <a:chOff x="8629211" y="2207991"/>
                  <a:chExt cx="3666609" cy="1680576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97602344-9BFC-4216-B7BF-197457569A66}"/>
                      </a:ext>
                    </a:extLst>
                  </p:cNvPr>
                  <p:cNvSpPr/>
                  <p:nvPr/>
                </p:nvSpPr>
                <p:spPr>
                  <a:xfrm>
                    <a:off x="11067198" y="2694754"/>
                    <a:ext cx="1228622" cy="1049362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476" name="직선 연결선 475">
                    <a:extLst>
                      <a:ext uri="{FF2B5EF4-FFF2-40B4-BE49-F238E27FC236}">
                        <a16:creationId xmlns:a16="http://schemas.microsoft.com/office/drawing/2014/main" id="{CB15FFE0-5719-4314-8481-5C80FA8BAB8F}"/>
                      </a:ext>
                    </a:extLst>
                  </p:cNvPr>
                  <p:cNvCxnSpPr>
                    <a:cxnSpLocks/>
                    <a:endCxn id="475" idx="17"/>
                  </p:cNvCxnSpPr>
                  <p:nvPr/>
                </p:nvCxnSpPr>
                <p:spPr>
                  <a:xfrm>
                    <a:off x="11353800" y="2520950"/>
                    <a:ext cx="5740" cy="51638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7" name="직선 연결선 476">
                    <a:extLst>
                      <a:ext uri="{FF2B5EF4-FFF2-40B4-BE49-F238E27FC236}">
                        <a16:creationId xmlns:a16="http://schemas.microsoft.com/office/drawing/2014/main" id="{7472D5A5-D0FA-4CEA-A477-F867E0C8A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93570" y="2378029"/>
                    <a:ext cx="7322" cy="323913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8" name="직선 연결선 477">
                    <a:extLst>
                      <a:ext uri="{FF2B5EF4-FFF2-40B4-BE49-F238E27FC236}">
                        <a16:creationId xmlns:a16="http://schemas.microsoft.com/office/drawing/2014/main" id="{D7FA8405-D417-43DE-B3C5-1A45D02FD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2623588"/>
                    <a:ext cx="13278" cy="43740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9" name="직선 연결선 478">
                    <a:extLst>
                      <a:ext uri="{FF2B5EF4-FFF2-40B4-BE49-F238E27FC236}">
                        <a16:creationId xmlns:a16="http://schemas.microsoft.com/office/drawing/2014/main" id="{6FA83F10-242E-4655-8452-4C176936B84E}"/>
                      </a:ext>
                    </a:extLst>
                  </p:cNvPr>
                  <p:cNvCxnSpPr/>
                  <p:nvPr/>
                </p:nvCxnSpPr>
                <p:spPr>
                  <a:xfrm>
                    <a:off x="11353800" y="2512217"/>
                    <a:ext cx="5291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80" name="직선 연결선 479">
                    <a:extLst>
                      <a:ext uri="{FF2B5EF4-FFF2-40B4-BE49-F238E27FC236}">
                        <a16:creationId xmlns:a16="http://schemas.microsoft.com/office/drawing/2014/main" id="{7D4AB84D-DDF9-413A-8F91-C1C712CCF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2842292"/>
                    <a:ext cx="32412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81" name="직선 연결선 480">
                    <a:extLst>
                      <a:ext uri="{FF2B5EF4-FFF2-40B4-BE49-F238E27FC236}">
                        <a16:creationId xmlns:a16="http://schemas.microsoft.com/office/drawing/2014/main" id="{3292ABB1-54AC-4849-A960-8677FBF13C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44883" y="2842292"/>
                    <a:ext cx="2646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82" name="직선 연결선 481">
                    <a:extLst>
                      <a:ext uri="{FF2B5EF4-FFF2-40B4-BE49-F238E27FC236}">
                        <a16:creationId xmlns:a16="http://schemas.microsoft.com/office/drawing/2014/main" id="{86AFDD90-D292-4D61-8124-E863918D1B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3060997"/>
                    <a:ext cx="25745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83" name="직선 연결선 482">
                    <a:extLst>
                      <a:ext uri="{FF2B5EF4-FFF2-40B4-BE49-F238E27FC236}">
                        <a16:creationId xmlns:a16="http://schemas.microsoft.com/office/drawing/2014/main" id="{C7943EED-03F4-4BDD-9711-4D9B587685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3060997"/>
                    <a:ext cx="1978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B8B90DD8-3CEB-4325-83F3-B8A221CEABB5}"/>
                      </a:ext>
                    </a:extLst>
                  </p:cNvPr>
                  <p:cNvSpPr/>
                  <p:nvPr/>
                </p:nvSpPr>
                <p:spPr>
                  <a:xfrm rot="19464138">
                    <a:off x="11081219" y="2207991"/>
                    <a:ext cx="1106037" cy="843895"/>
                  </a:xfrm>
                  <a:custGeom>
                    <a:avLst/>
                    <a:gdLst>
                      <a:gd name="connsiteX0" fmla="*/ 834196 w 1106037"/>
                      <a:gd name="connsiteY0" fmla="*/ 0 h 843895"/>
                      <a:gd name="connsiteX1" fmla="*/ 834195 w 1106037"/>
                      <a:gd name="connsiteY1" fmla="*/ 3115 h 843895"/>
                      <a:gd name="connsiteX2" fmla="*/ 837142 w 1106037"/>
                      <a:gd name="connsiteY2" fmla="*/ 2111 h 843895"/>
                      <a:gd name="connsiteX3" fmla="*/ 1106037 w 1106037"/>
                      <a:gd name="connsiteY3" fmla="*/ 791780 h 843895"/>
                      <a:gd name="connsiteX4" fmla="*/ 952991 w 1106037"/>
                      <a:gd name="connsiteY4" fmla="*/ 843895 h 843895"/>
                      <a:gd name="connsiteX5" fmla="*/ 720684 w 1106037"/>
                      <a:gd name="connsiteY5" fmla="*/ 161676 h 843895"/>
                      <a:gd name="connsiteX6" fmla="*/ 0 w 1106037"/>
                      <a:gd name="connsiteY6" fmla="*/ 161676 h 843895"/>
                      <a:gd name="connsiteX7" fmla="*/ 0 w 1106037"/>
                      <a:gd name="connsiteY7" fmla="*/ 0 h 84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06037" h="843895">
                        <a:moveTo>
                          <a:pt x="834196" y="0"/>
                        </a:moveTo>
                        <a:lnTo>
                          <a:pt x="834195" y="3115"/>
                        </a:lnTo>
                        <a:lnTo>
                          <a:pt x="837142" y="2111"/>
                        </a:lnTo>
                        <a:lnTo>
                          <a:pt x="1106037" y="791780"/>
                        </a:lnTo>
                        <a:lnTo>
                          <a:pt x="952991" y="843895"/>
                        </a:lnTo>
                        <a:lnTo>
                          <a:pt x="720684" y="161676"/>
                        </a:lnTo>
                        <a:lnTo>
                          <a:pt x="0" y="1616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wdUpDiag">
                    <a:fgClr>
                      <a:srgbClr val="522E76"/>
                    </a:fgClr>
                    <a:bgClr>
                      <a:srgbClr val="311C47"/>
                    </a:bgClr>
                  </a:pattFill>
                  <a:ln w="158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485" name="그룹 484">
                    <a:extLst>
                      <a:ext uri="{FF2B5EF4-FFF2-40B4-BE49-F238E27FC236}">
                        <a16:creationId xmlns:a16="http://schemas.microsoft.com/office/drawing/2014/main" id="{C6859AB4-2B0F-409A-988F-AFBA7D145C7B}"/>
                      </a:ext>
                    </a:extLst>
                  </p:cNvPr>
                  <p:cNvGrpSpPr/>
                  <p:nvPr/>
                </p:nvGrpSpPr>
                <p:grpSpPr>
                  <a:xfrm>
                    <a:off x="8629211" y="2644526"/>
                    <a:ext cx="3648797" cy="1244041"/>
                    <a:chOff x="8629211" y="2644526"/>
                    <a:chExt cx="3648797" cy="1244041"/>
                  </a:xfrm>
                </p:grpSpPr>
                <p:sp>
                  <p:nvSpPr>
                    <p:cNvPr id="487" name="순서도: 지연 280">
                      <a:extLst>
                        <a:ext uri="{FF2B5EF4-FFF2-40B4-BE49-F238E27FC236}">
                          <a16:creationId xmlns:a16="http://schemas.microsoft.com/office/drawing/2014/main" id="{AA4C68FA-24FF-4960-9D04-38BE82EFD87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218438" y="3072505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488" name="순서도: 지연 280">
                      <a:extLst>
                        <a:ext uri="{FF2B5EF4-FFF2-40B4-BE49-F238E27FC236}">
                          <a16:creationId xmlns:a16="http://schemas.microsoft.com/office/drawing/2014/main" id="{1C62615B-FC3D-4D48-AF43-5B7B4CE3895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856632" y="3088863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489" name="순서도: 지연 280">
                      <a:extLst>
                        <a:ext uri="{FF2B5EF4-FFF2-40B4-BE49-F238E27FC236}">
                          <a16:creationId xmlns:a16="http://schemas.microsoft.com/office/drawing/2014/main" id="{7402C14F-A14A-48F2-AA39-B3417F3ECDB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439202" y="3125446"/>
                      <a:ext cx="750401" cy="482975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490" name="순서도: 지연 280">
                      <a:extLst>
                        <a:ext uri="{FF2B5EF4-FFF2-40B4-BE49-F238E27FC236}">
                          <a16:creationId xmlns:a16="http://schemas.microsoft.com/office/drawing/2014/main" id="{91B06F94-54B6-4BF8-ABCB-FCD11145ACC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00963" y="3070028"/>
                      <a:ext cx="719938" cy="56334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491" name="그룹 490">
                      <a:extLst>
                        <a:ext uri="{FF2B5EF4-FFF2-40B4-BE49-F238E27FC236}">
                          <a16:creationId xmlns:a16="http://schemas.microsoft.com/office/drawing/2014/main" id="{9D8A4FFE-4D21-41E1-846A-4FDB7EB1BA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83159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559" name="직사각형 558">
                        <a:extLst>
                          <a:ext uri="{FF2B5EF4-FFF2-40B4-BE49-F238E27FC236}">
                            <a16:creationId xmlns:a16="http://schemas.microsoft.com/office/drawing/2014/main" id="{57B2D0BE-C733-4A89-9677-7780F8C5C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560" name="직사각형 559">
                        <a:extLst>
                          <a:ext uri="{FF2B5EF4-FFF2-40B4-BE49-F238E27FC236}">
                            <a16:creationId xmlns:a16="http://schemas.microsoft.com/office/drawing/2014/main" id="{F1882CF7-FD1C-477C-8F29-A8406782B2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92" name="그룹 491">
                      <a:extLst>
                        <a:ext uri="{FF2B5EF4-FFF2-40B4-BE49-F238E27FC236}">
                          <a16:creationId xmlns:a16="http://schemas.microsoft.com/office/drawing/2014/main" id="{338B0C21-EE9E-447C-BCE6-23E8157AA1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8953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557" name="직사각형 556">
                        <a:extLst>
                          <a:ext uri="{FF2B5EF4-FFF2-40B4-BE49-F238E27FC236}">
                            <a16:creationId xmlns:a16="http://schemas.microsoft.com/office/drawing/2014/main" id="{D1ECA2FE-B28B-437F-8F1A-4CA7C7A49E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558" name="직사각형 557">
                        <a:extLst>
                          <a:ext uri="{FF2B5EF4-FFF2-40B4-BE49-F238E27FC236}">
                            <a16:creationId xmlns:a16="http://schemas.microsoft.com/office/drawing/2014/main" id="{E11CF3D6-9756-4706-B842-95BA3EDEAD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93" name="그룹 492">
                      <a:extLst>
                        <a:ext uri="{FF2B5EF4-FFF2-40B4-BE49-F238E27FC236}">
                          <a16:creationId xmlns:a16="http://schemas.microsoft.com/office/drawing/2014/main" id="{42FB5DA0-F450-4B0D-BFF3-6053DFE28A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2603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555" name="직사각형 554">
                        <a:extLst>
                          <a:ext uri="{FF2B5EF4-FFF2-40B4-BE49-F238E27FC236}">
                            <a16:creationId xmlns:a16="http://schemas.microsoft.com/office/drawing/2014/main" id="{0C21E08C-C402-46C3-8F58-ECA4AA0E50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556" name="직사각형 555">
                        <a:extLst>
                          <a:ext uri="{FF2B5EF4-FFF2-40B4-BE49-F238E27FC236}">
                            <a16:creationId xmlns:a16="http://schemas.microsoft.com/office/drawing/2014/main" id="{0C97E7EC-71D5-42D1-BB65-28B9EBAA15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94" name="그룹 493">
                      <a:extLst>
                        <a:ext uri="{FF2B5EF4-FFF2-40B4-BE49-F238E27FC236}">
                          <a16:creationId xmlns:a16="http://schemas.microsoft.com/office/drawing/2014/main" id="{4AED1BD0-647A-477F-9D8C-5E026A1C65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2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553" name="직사각형 552">
                        <a:extLst>
                          <a:ext uri="{FF2B5EF4-FFF2-40B4-BE49-F238E27FC236}">
                            <a16:creationId xmlns:a16="http://schemas.microsoft.com/office/drawing/2014/main" id="{B159EBB6-FC97-4E1A-817C-52DD84DFC9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554" name="직사각형 553">
                        <a:extLst>
                          <a:ext uri="{FF2B5EF4-FFF2-40B4-BE49-F238E27FC236}">
                            <a16:creationId xmlns:a16="http://schemas.microsoft.com/office/drawing/2014/main" id="{D0DF9B9A-E699-4445-8FF2-DB7D56CE31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95" name="그룹 494">
                      <a:extLst>
                        <a:ext uri="{FF2B5EF4-FFF2-40B4-BE49-F238E27FC236}">
                          <a16:creationId xmlns:a16="http://schemas.microsoft.com/office/drawing/2014/main" id="{B8563A08-88EB-405E-9275-19F0DD8E77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3762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551" name="직사각형 550">
                        <a:extLst>
                          <a:ext uri="{FF2B5EF4-FFF2-40B4-BE49-F238E27FC236}">
                            <a16:creationId xmlns:a16="http://schemas.microsoft.com/office/drawing/2014/main" id="{61FD3AA3-827E-4027-A8CC-0A9F87932B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552" name="직사각형 551">
                        <a:extLst>
                          <a:ext uri="{FF2B5EF4-FFF2-40B4-BE49-F238E27FC236}">
                            <a16:creationId xmlns:a16="http://schemas.microsoft.com/office/drawing/2014/main" id="{F4AE23B8-67C8-4FA5-8AB8-450CCB657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96" name="그룹 495">
                      <a:extLst>
                        <a:ext uri="{FF2B5EF4-FFF2-40B4-BE49-F238E27FC236}">
                          <a16:creationId xmlns:a16="http://schemas.microsoft.com/office/drawing/2014/main" id="{BEB35DB3-64CC-422D-97F8-27DEFCA450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1" y="3733800"/>
                      <a:ext cx="3648797" cy="152384"/>
                      <a:chOff x="8629211" y="3733800"/>
                      <a:chExt cx="3648797" cy="152384"/>
                    </a:xfrm>
                  </p:grpSpPr>
                  <p:sp>
                    <p:nvSpPr>
                      <p:cNvPr id="498" name="직사각형 497">
                        <a:extLst>
                          <a:ext uri="{FF2B5EF4-FFF2-40B4-BE49-F238E27FC236}">
                            <a16:creationId xmlns:a16="http://schemas.microsoft.com/office/drawing/2014/main" id="{66C3548A-D67F-4957-822C-575F566548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29211" y="3733800"/>
                        <a:ext cx="3648797" cy="152384"/>
                      </a:xfrm>
                      <a:prstGeom prst="rect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499" name="직선 연결선 498">
                        <a:extLst>
                          <a:ext uri="{FF2B5EF4-FFF2-40B4-BE49-F238E27FC236}">
                            <a16:creationId xmlns:a16="http://schemas.microsoft.com/office/drawing/2014/main" id="{03B2D3BF-FB18-485E-BEAC-2DE35433FC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75401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0" name="직선 연결선 499">
                        <a:extLst>
                          <a:ext uri="{FF2B5EF4-FFF2-40B4-BE49-F238E27FC236}">
                            <a16:creationId xmlns:a16="http://schemas.microsoft.com/office/drawing/2014/main" id="{5F7D0001-1805-4E72-B446-5E79B0C129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1354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1" name="직선 연결선 500">
                        <a:extLst>
                          <a:ext uri="{FF2B5EF4-FFF2-40B4-BE49-F238E27FC236}">
                            <a16:creationId xmlns:a16="http://schemas.microsoft.com/office/drawing/2014/main" id="{6E90200A-DEBC-43DF-9C7C-B0F4637F42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7307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2" name="직선 연결선 501">
                        <a:extLst>
                          <a:ext uri="{FF2B5EF4-FFF2-40B4-BE49-F238E27FC236}">
                            <a16:creationId xmlns:a16="http://schemas.microsoft.com/office/drawing/2014/main" id="{925761BD-9854-4E0C-AC34-46DC60607B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3260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3" name="직선 연결선 502">
                        <a:extLst>
                          <a:ext uri="{FF2B5EF4-FFF2-40B4-BE49-F238E27FC236}">
                            <a16:creationId xmlns:a16="http://schemas.microsoft.com/office/drawing/2014/main" id="{96D0BCB1-2DD0-4C04-AF90-EB855C6A33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9213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4" name="직선 연결선 503">
                        <a:extLst>
                          <a:ext uri="{FF2B5EF4-FFF2-40B4-BE49-F238E27FC236}">
                            <a16:creationId xmlns:a16="http://schemas.microsoft.com/office/drawing/2014/main" id="{1D45E672-284B-458B-BC99-D138ABBCA7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5166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5" name="직선 연결선 504">
                        <a:extLst>
                          <a:ext uri="{FF2B5EF4-FFF2-40B4-BE49-F238E27FC236}">
                            <a16:creationId xmlns:a16="http://schemas.microsoft.com/office/drawing/2014/main" id="{81BFBC6B-5503-4EB0-AAB9-AFD5DF1A3B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111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6" name="직선 연결선 505">
                        <a:extLst>
                          <a:ext uri="{FF2B5EF4-FFF2-40B4-BE49-F238E27FC236}">
                            <a16:creationId xmlns:a16="http://schemas.microsoft.com/office/drawing/2014/main" id="{3C7AC34A-D460-4839-8289-04E2895F13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707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7" name="직선 연결선 506">
                        <a:extLst>
                          <a:ext uri="{FF2B5EF4-FFF2-40B4-BE49-F238E27FC236}">
                            <a16:creationId xmlns:a16="http://schemas.microsoft.com/office/drawing/2014/main" id="{80AB9003-D87B-48F1-9A05-A6AC0D86CF3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932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8" name="직선 연결선 507">
                        <a:extLst>
                          <a:ext uri="{FF2B5EF4-FFF2-40B4-BE49-F238E27FC236}">
                            <a16:creationId xmlns:a16="http://schemas.microsoft.com/office/drawing/2014/main" id="{1DEAD9DE-6998-4179-AABA-1B206F2DB09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0885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09" name="직선 연결선 508">
                        <a:extLst>
                          <a:ext uri="{FF2B5EF4-FFF2-40B4-BE49-F238E27FC236}">
                            <a16:creationId xmlns:a16="http://schemas.microsoft.com/office/drawing/2014/main" id="{16402211-3A58-4E15-89F6-C9A378B3FD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6838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0" name="직선 연결선 509">
                        <a:extLst>
                          <a:ext uri="{FF2B5EF4-FFF2-40B4-BE49-F238E27FC236}">
                            <a16:creationId xmlns:a16="http://schemas.microsoft.com/office/drawing/2014/main" id="{318904CB-F0DF-4AEE-95F0-53EABFC0F51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2791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1" name="직선 연결선 510">
                        <a:extLst>
                          <a:ext uri="{FF2B5EF4-FFF2-40B4-BE49-F238E27FC236}">
                            <a16:creationId xmlns:a16="http://schemas.microsoft.com/office/drawing/2014/main" id="{C1F10D9C-AF66-4B9E-9676-1F7439982D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874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2" name="직선 연결선 511">
                        <a:extLst>
                          <a:ext uri="{FF2B5EF4-FFF2-40B4-BE49-F238E27FC236}">
                            <a16:creationId xmlns:a16="http://schemas.microsoft.com/office/drawing/2014/main" id="{64F22417-8029-4FE0-8EC3-56D912B87B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4697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3" name="직선 연결선 512">
                        <a:extLst>
                          <a:ext uri="{FF2B5EF4-FFF2-40B4-BE49-F238E27FC236}">
                            <a16:creationId xmlns:a16="http://schemas.microsoft.com/office/drawing/2014/main" id="{522DD67D-DBE9-46B5-AF49-BF1BE7AF6F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0650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4" name="직선 연결선 513">
                        <a:extLst>
                          <a:ext uri="{FF2B5EF4-FFF2-40B4-BE49-F238E27FC236}">
                            <a16:creationId xmlns:a16="http://schemas.microsoft.com/office/drawing/2014/main" id="{65F0EF67-7BD7-4A90-B0D5-EF7A9FF48AC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6603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5" name="직선 연결선 514">
                        <a:extLst>
                          <a:ext uri="{FF2B5EF4-FFF2-40B4-BE49-F238E27FC236}">
                            <a16:creationId xmlns:a16="http://schemas.microsoft.com/office/drawing/2014/main" id="{B7A1B0B4-C6E6-40DA-A62C-992187DAA55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2556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6" name="직선 연결선 515">
                        <a:extLst>
                          <a:ext uri="{FF2B5EF4-FFF2-40B4-BE49-F238E27FC236}">
                            <a16:creationId xmlns:a16="http://schemas.microsoft.com/office/drawing/2014/main" id="{5616B475-0325-4DD6-BD7D-E0786153673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0416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7" name="직선 연결선 516">
                        <a:extLst>
                          <a:ext uri="{FF2B5EF4-FFF2-40B4-BE49-F238E27FC236}">
                            <a16:creationId xmlns:a16="http://schemas.microsoft.com/office/drawing/2014/main" id="{F8A1E284-C1CD-4C63-ABF3-2FE20B9987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636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8" name="직선 연결선 517">
                        <a:extLst>
                          <a:ext uri="{FF2B5EF4-FFF2-40B4-BE49-F238E27FC236}">
                            <a16:creationId xmlns:a16="http://schemas.microsoft.com/office/drawing/2014/main" id="{2C0B248B-16D3-45B1-8C6C-2AA4BB71D5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2322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9" name="직선 연결선 518">
                        <a:extLst>
                          <a:ext uri="{FF2B5EF4-FFF2-40B4-BE49-F238E27FC236}">
                            <a16:creationId xmlns:a16="http://schemas.microsoft.com/office/drawing/2014/main" id="{CC91BA59-41EF-4C02-BE82-02DB211E63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8275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0" name="직선 연결선 519">
                        <a:extLst>
                          <a:ext uri="{FF2B5EF4-FFF2-40B4-BE49-F238E27FC236}">
                            <a16:creationId xmlns:a16="http://schemas.microsoft.com/office/drawing/2014/main" id="{87A4CB7F-D25D-4B38-86A5-9721AA5E1F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24228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1" name="직선 연결선 520">
                        <a:extLst>
                          <a:ext uri="{FF2B5EF4-FFF2-40B4-BE49-F238E27FC236}">
                            <a16:creationId xmlns:a16="http://schemas.microsoft.com/office/drawing/2014/main" id="{56CE7950-4869-47EB-99B3-58EA4B22AA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181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2" name="직선 연결선 521">
                        <a:extLst>
                          <a:ext uri="{FF2B5EF4-FFF2-40B4-BE49-F238E27FC236}">
                            <a16:creationId xmlns:a16="http://schemas.microsoft.com/office/drawing/2014/main" id="{561FFF8C-EA05-49FB-94D3-D4E800C8DF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6134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3" name="직선 연결선 522">
                        <a:extLst>
                          <a:ext uri="{FF2B5EF4-FFF2-40B4-BE49-F238E27FC236}">
                            <a16:creationId xmlns:a16="http://schemas.microsoft.com/office/drawing/2014/main" id="{F32B8A79-28A8-4752-8002-DA49BC5389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2087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4" name="직선 연결선 523">
                        <a:extLst>
                          <a:ext uri="{FF2B5EF4-FFF2-40B4-BE49-F238E27FC236}">
                            <a16:creationId xmlns:a16="http://schemas.microsoft.com/office/drawing/2014/main" id="{5593B43A-1FB9-4E45-A16C-14082C2015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804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5" name="직선 연결선 524">
                        <a:extLst>
                          <a:ext uri="{FF2B5EF4-FFF2-40B4-BE49-F238E27FC236}">
                            <a16:creationId xmlns:a16="http://schemas.microsoft.com/office/drawing/2014/main" id="{CF0C622E-64BB-460D-ADAC-90A20BF95E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9947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6" name="직선 연결선 525">
                        <a:extLst>
                          <a:ext uri="{FF2B5EF4-FFF2-40B4-BE49-F238E27FC236}">
                            <a16:creationId xmlns:a16="http://schemas.microsoft.com/office/drawing/2014/main" id="{66C99FCF-7ABC-4403-9FE2-380822ED7A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5900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7" name="직선 연결선 526">
                        <a:extLst>
                          <a:ext uri="{FF2B5EF4-FFF2-40B4-BE49-F238E27FC236}">
                            <a16:creationId xmlns:a16="http://schemas.microsoft.com/office/drawing/2014/main" id="{5E7BDE0A-E9DC-4634-8968-9B44840AA6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1853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8" name="직선 연결선 527">
                        <a:extLst>
                          <a:ext uri="{FF2B5EF4-FFF2-40B4-BE49-F238E27FC236}">
                            <a16:creationId xmlns:a16="http://schemas.microsoft.com/office/drawing/2014/main" id="{794088C6-BBF8-4C36-A240-161C7A53D5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7806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29" name="직선 연결선 528">
                        <a:extLst>
                          <a:ext uri="{FF2B5EF4-FFF2-40B4-BE49-F238E27FC236}">
                            <a16:creationId xmlns:a16="http://schemas.microsoft.com/office/drawing/2014/main" id="{4468C813-6D88-4911-8747-5D393E5CAE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3759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0" name="직선 연결선 529">
                        <a:extLst>
                          <a:ext uri="{FF2B5EF4-FFF2-40B4-BE49-F238E27FC236}">
                            <a16:creationId xmlns:a16="http://schemas.microsoft.com/office/drawing/2014/main" id="{5D24728B-083B-4BE4-9DE8-B96E1FCD8C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9712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1" name="직선 연결선 530">
                        <a:extLst>
                          <a:ext uri="{FF2B5EF4-FFF2-40B4-BE49-F238E27FC236}">
                            <a16:creationId xmlns:a16="http://schemas.microsoft.com/office/drawing/2014/main" id="{469804BD-E56A-43BF-88CB-2F5DFF553E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66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2" name="직선 연결선 531">
                        <a:extLst>
                          <a:ext uri="{FF2B5EF4-FFF2-40B4-BE49-F238E27FC236}">
                            <a16:creationId xmlns:a16="http://schemas.microsoft.com/office/drawing/2014/main" id="{41D30524-BD5B-4F9A-A8CD-5B96DBF8189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618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3" name="직선 연결선 532">
                        <a:extLst>
                          <a:ext uri="{FF2B5EF4-FFF2-40B4-BE49-F238E27FC236}">
                            <a16:creationId xmlns:a16="http://schemas.microsoft.com/office/drawing/2014/main" id="{BF83F56C-54D2-49D6-AAAA-F661D9ADA5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4001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4" name="직선 연결선 533">
                        <a:extLst>
                          <a:ext uri="{FF2B5EF4-FFF2-40B4-BE49-F238E27FC236}">
                            <a16:creationId xmlns:a16="http://schemas.microsoft.com/office/drawing/2014/main" id="{501C6502-9C7D-4699-8F1E-72531E3B95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019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5" name="직선 연결선 534">
                        <a:extLst>
                          <a:ext uri="{FF2B5EF4-FFF2-40B4-BE49-F238E27FC236}">
                            <a16:creationId xmlns:a16="http://schemas.microsoft.com/office/drawing/2014/main" id="{071F27AA-0FA7-4D21-82D3-9929182425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6384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6" name="직선 연결선 535">
                        <a:extLst>
                          <a:ext uri="{FF2B5EF4-FFF2-40B4-BE49-F238E27FC236}">
                            <a16:creationId xmlns:a16="http://schemas.microsoft.com/office/drawing/2014/main" id="{F2321D2E-DB3E-416D-8E1C-ECCE1EFF1A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2575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7" name="직선 연결선 536">
                        <a:extLst>
                          <a:ext uri="{FF2B5EF4-FFF2-40B4-BE49-F238E27FC236}">
                            <a16:creationId xmlns:a16="http://schemas.microsoft.com/office/drawing/2014/main" id="{CE9DF8BC-CEDA-402C-A6D1-0C41A3082AE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8766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8" name="직선 연결선 537">
                        <a:extLst>
                          <a:ext uri="{FF2B5EF4-FFF2-40B4-BE49-F238E27FC236}">
                            <a16:creationId xmlns:a16="http://schemas.microsoft.com/office/drawing/2014/main" id="{81FFE0BE-A0B8-477F-8245-DD27F3B64C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4957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39" name="직선 연결선 538">
                        <a:extLst>
                          <a:ext uri="{FF2B5EF4-FFF2-40B4-BE49-F238E27FC236}">
                            <a16:creationId xmlns:a16="http://schemas.microsoft.com/office/drawing/2014/main" id="{F5877CF3-D933-4CBD-B4CE-34F3E31D31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114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0" name="직선 연결선 539">
                        <a:extLst>
                          <a:ext uri="{FF2B5EF4-FFF2-40B4-BE49-F238E27FC236}">
                            <a16:creationId xmlns:a16="http://schemas.microsoft.com/office/drawing/2014/main" id="{D28E6273-52F6-4B43-B3CD-38B3EEEB20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7340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1" name="직선 연결선 540">
                        <a:extLst>
                          <a:ext uri="{FF2B5EF4-FFF2-40B4-BE49-F238E27FC236}">
                            <a16:creationId xmlns:a16="http://schemas.microsoft.com/office/drawing/2014/main" id="{32F5193B-842A-44C3-98AC-0FA435997C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3531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2" name="직선 연결선 541">
                        <a:extLst>
                          <a:ext uri="{FF2B5EF4-FFF2-40B4-BE49-F238E27FC236}">
                            <a16:creationId xmlns:a16="http://schemas.microsoft.com/office/drawing/2014/main" id="{54FCF6E3-D5A9-491D-9F73-84AF10AF3F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9723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3" name="직선 연결선 542">
                        <a:extLst>
                          <a:ext uri="{FF2B5EF4-FFF2-40B4-BE49-F238E27FC236}">
                            <a16:creationId xmlns:a16="http://schemas.microsoft.com/office/drawing/2014/main" id="{147ACFA7-B57F-46A7-8DF2-CFEE7A4F35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7591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4" name="직선 연결선 543">
                        <a:extLst>
                          <a:ext uri="{FF2B5EF4-FFF2-40B4-BE49-F238E27FC236}">
                            <a16:creationId xmlns:a16="http://schemas.microsoft.com/office/drawing/2014/main" id="{185E5606-EAA8-4968-9F57-B194CDBDF93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210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5" name="직선 연결선 544">
                        <a:extLst>
                          <a:ext uri="{FF2B5EF4-FFF2-40B4-BE49-F238E27FC236}">
                            <a16:creationId xmlns:a16="http://schemas.microsoft.com/office/drawing/2014/main" id="{21531BDB-CDF0-407F-9721-662FF11621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8297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6" name="직선 연결선 545">
                        <a:extLst>
                          <a:ext uri="{FF2B5EF4-FFF2-40B4-BE49-F238E27FC236}">
                            <a16:creationId xmlns:a16="http://schemas.microsoft.com/office/drawing/2014/main" id="{53D147CC-15AC-4EB1-A344-5C7CA5193C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4488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7" name="직선 연결선 546">
                        <a:extLst>
                          <a:ext uri="{FF2B5EF4-FFF2-40B4-BE49-F238E27FC236}">
                            <a16:creationId xmlns:a16="http://schemas.microsoft.com/office/drawing/2014/main" id="{DE3769A5-05FA-42C8-9310-ACE398E17D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67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8" name="직선 연결선 547">
                        <a:extLst>
                          <a:ext uri="{FF2B5EF4-FFF2-40B4-BE49-F238E27FC236}">
                            <a16:creationId xmlns:a16="http://schemas.microsoft.com/office/drawing/2014/main" id="{B918CA6B-A813-462A-A0CB-05B8929F50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687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49" name="직선 연결선 548">
                        <a:extLst>
                          <a:ext uri="{FF2B5EF4-FFF2-40B4-BE49-F238E27FC236}">
                            <a16:creationId xmlns:a16="http://schemas.microsoft.com/office/drawing/2014/main" id="{E3731FB8-E9C8-4430-9785-333D8B6FB4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3062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50" name="직선 연결선 549">
                        <a:extLst>
                          <a:ext uri="{FF2B5EF4-FFF2-40B4-BE49-F238E27FC236}">
                            <a16:creationId xmlns:a16="http://schemas.microsoft.com/office/drawing/2014/main" id="{3EC755B6-4A6D-41C2-935A-7CD8CDD2908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9253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497" name="자유형: 도형 496">
                      <a:extLst>
                        <a:ext uri="{FF2B5EF4-FFF2-40B4-BE49-F238E27FC236}">
                          <a16:creationId xmlns:a16="http://schemas.microsoft.com/office/drawing/2014/main" id="{F7C8F9C0-A845-417E-B3BE-26CFED475C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616100" y="1663988"/>
                      <a:ext cx="510306" cy="2471381"/>
                    </a:xfrm>
                    <a:custGeom>
                      <a:avLst/>
                      <a:gdLst>
                        <a:gd name="connsiteX0" fmla="*/ 0 w 510306"/>
                        <a:gd name="connsiteY0" fmla="*/ 2470586 h 2471381"/>
                        <a:gd name="connsiteX1" fmla="*/ 0 w 510306"/>
                        <a:gd name="connsiteY1" fmla="*/ 0 h 2471381"/>
                        <a:gd name="connsiteX2" fmla="*/ 237219 w 510306"/>
                        <a:gd name="connsiteY2" fmla="*/ 0 h 2471381"/>
                        <a:gd name="connsiteX3" fmla="*/ 237219 w 510306"/>
                        <a:gd name="connsiteY3" fmla="*/ 1 h 2471381"/>
                        <a:gd name="connsiteX4" fmla="*/ 486119 w 510306"/>
                        <a:gd name="connsiteY4" fmla="*/ 1 h 2471381"/>
                        <a:gd name="connsiteX5" fmla="*/ 237219 w 510306"/>
                        <a:gd name="connsiteY5" fmla="*/ 225514 h 2471381"/>
                        <a:gd name="connsiteX6" fmla="*/ 237219 w 510306"/>
                        <a:gd name="connsiteY6" fmla="*/ 238769 h 2471381"/>
                        <a:gd name="connsiteX7" fmla="*/ 510304 w 510306"/>
                        <a:gd name="connsiteY7" fmla="*/ 557858 h 2471381"/>
                        <a:gd name="connsiteX8" fmla="*/ 237982 w 510306"/>
                        <a:gd name="connsiteY8" fmla="*/ 876043 h 2471381"/>
                        <a:gd name="connsiteX9" fmla="*/ 510306 w 510306"/>
                        <a:gd name="connsiteY9" fmla="*/ 1194243 h 2471381"/>
                        <a:gd name="connsiteX10" fmla="*/ 237219 w 510306"/>
                        <a:gd name="connsiteY10" fmla="*/ 1513322 h 2471381"/>
                        <a:gd name="connsiteX11" fmla="*/ 237219 w 510306"/>
                        <a:gd name="connsiteY11" fmla="*/ 1513326 h 2471381"/>
                        <a:gd name="connsiteX12" fmla="*/ 510306 w 510306"/>
                        <a:gd name="connsiteY12" fmla="*/ 1832418 h 2471381"/>
                        <a:gd name="connsiteX13" fmla="*/ 237219 w 510306"/>
                        <a:gd name="connsiteY13" fmla="*/ 2151497 h 2471381"/>
                        <a:gd name="connsiteX14" fmla="*/ 237219 w 510306"/>
                        <a:gd name="connsiteY14" fmla="*/ 2153255 h 2471381"/>
                        <a:gd name="connsiteX15" fmla="*/ 499298 w 510306"/>
                        <a:gd name="connsiteY15" fmla="*/ 2471381 h 2471381"/>
                        <a:gd name="connsiteX16" fmla="*/ 235773 w 510306"/>
                        <a:gd name="connsiteY16" fmla="*/ 2471381 h 2471381"/>
                        <a:gd name="connsiteX17" fmla="*/ 235773 w 510306"/>
                        <a:gd name="connsiteY17" fmla="*/ 2470586 h 2471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0306" h="2471381">
                          <a:moveTo>
                            <a:pt x="0" y="2470586"/>
                          </a:moveTo>
                          <a:lnTo>
                            <a:pt x="0" y="0"/>
                          </a:lnTo>
                          <a:lnTo>
                            <a:pt x="237219" y="0"/>
                          </a:lnTo>
                          <a:lnTo>
                            <a:pt x="237219" y="1"/>
                          </a:lnTo>
                          <a:lnTo>
                            <a:pt x="486119" y="1"/>
                          </a:lnTo>
                          <a:lnTo>
                            <a:pt x="237219" y="225514"/>
                          </a:lnTo>
                          <a:lnTo>
                            <a:pt x="237219" y="238769"/>
                          </a:lnTo>
                          <a:lnTo>
                            <a:pt x="510304" y="557858"/>
                          </a:lnTo>
                          <a:lnTo>
                            <a:pt x="237982" y="876043"/>
                          </a:lnTo>
                          <a:lnTo>
                            <a:pt x="510306" y="1194243"/>
                          </a:lnTo>
                          <a:lnTo>
                            <a:pt x="237219" y="1513322"/>
                          </a:lnTo>
                          <a:lnTo>
                            <a:pt x="237219" y="1513326"/>
                          </a:lnTo>
                          <a:lnTo>
                            <a:pt x="510306" y="1832418"/>
                          </a:lnTo>
                          <a:lnTo>
                            <a:pt x="237219" y="2151497"/>
                          </a:lnTo>
                          <a:lnTo>
                            <a:pt x="237219" y="2153255"/>
                          </a:lnTo>
                          <a:lnTo>
                            <a:pt x="499298" y="2471381"/>
                          </a:lnTo>
                          <a:lnTo>
                            <a:pt x="235773" y="2471381"/>
                          </a:lnTo>
                          <a:lnTo>
                            <a:pt x="235773" y="2470586"/>
                          </a:lnTo>
                          <a:close/>
                        </a:path>
                      </a:pathLst>
                    </a:custGeom>
                    <a:pattFill prst="wdUpDiag">
                      <a:fgClr>
                        <a:srgbClr val="522E76"/>
                      </a:fgClr>
                      <a:bgClr>
                        <a:srgbClr val="311C47"/>
                      </a:bgClr>
                    </a:pattFill>
                    <a:ln w="15875">
                      <a:solidFill>
                        <a:srgbClr val="F1C2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ABAB4C4D-C123-4819-BF06-B6A18BB35E48}"/>
                      </a:ext>
                    </a:extLst>
                  </p:cNvPr>
                  <p:cNvSpPr/>
                  <p:nvPr/>
                </p:nvSpPr>
                <p:spPr>
                  <a:xfrm>
                    <a:off x="11096349" y="2725461"/>
                    <a:ext cx="1181660" cy="996136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solidFill>
                    <a:srgbClr val="F9AD99">
                      <a:alpha val="40000"/>
                    </a:srgbClr>
                  </a:solidFill>
                  <a:ln w="25400">
                    <a:solidFill>
                      <a:srgbClr val="E4768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B5CA0DB0-BB48-4A7A-8F82-172996DDD831}"/>
                </a:ext>
              </a:extLst>
            </p:cNvPr>
            <p:cNvSpPr/>
            <p:nvPr/>
          </p:nvSpPr>
          <p:spPr>
            <a:xfrm>
              <a:off x="9266198" y="3996768"/>
              <a:ext cx="2336410" cy="24629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3500000" sy="23000" kx="1200000" algn="b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36E2A7E7-89A4-4F22-B9F9-00407993BDDB}"/>
                </a:ext>
              </a:extLst>
            </p:cNvPr>
            <p:cNvGrpSpPr/>
            <p:nvPr/>
          </p:nvGrpSpPr>
          <p:grpSpPr>
            <a:xfrm>
              <a:off x="5541708" y="3996768"/>
              <a:ext cx="3168612" cy="2612212"/>
              <a:chOff x="5541708" y="3996768"/>
              <a:chExt cx="3168612" cy="2612212"/>
            </a:xfrm>
          </p:grpSpPr>
          <p:sp>
            <p:nvSpPr>
              <p:cNvPr id="630" name="이등변 삼각형 629">
                <a:extLst>
                  <a:ext uri="{FF2B5EF4-FFF2-40B4-BE49-F238E27FC236}">
                    <a16:creationId xmlns:a16="http://schemas.microsoft.com/office/drawing/2014/main" id="{96575EA7-4455-4EB4-B496-5260C4598C0F}"/>
                  </a:ext>
                </a:extLst>
              </p:cNvPr>
              <p:cNvSpPr/>
              <p:nvPr/>
            </p:nvSpPr>
            <p:spPr>
              <a:xfrm rot="10800000">
                <a:off x="5541708" y="5937873"/>
                <a:ext cx="1689605" cy="671107"/>
              </a:xfrm>
              <a:prstGeom prst="triangle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8" name="직사각형 627">
                <a:extLst>
                  <a:ext uri="{FF2B5EF4-FFF2-40B4-BE49-F238E27FC236}">
                    <a16:creationId xmlns:a16="http://schemas.microsoft.com/office/drawing/2014/main" id="{2600B1B2-53D8-46E3-AC37-982776A0F069}"/>
                  </a:ext>
                </a:extLst>
              </p:cNvPr>
              <p:cNvSpPr/>
              <p:nvPr/>
            </p:nvSpPr>
            <p:spPr>
              <a:xfrm>
                <a:off x="6373910" y="3996768"/>
                <a:ext cx="2336410" cy="24629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A378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050E08E2-7C64-45B5-BE21-5624FE0914EC}"/>
                </a:ext>
              </a:extLst>
            </p:cNvPr>
            <p:cNvSpPr txBox="1"/>
            <p:nvPr/>
          </p:nvSpPr>
          <p:spPr>
            <a:xfrm>
              <a:off x="7321542" y="410005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3556F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943CED86-02BD-4243-87EE-2456DCA31CD8}"/>
                </a:ext>
              </a:extLst>
            </p:cNvPr>
            <p:cNvSpPr txBox="1"/>
            <p:nvPr/>
          </p:nvSpPr>
          <p:spPr>
            <a:xfrm>
              <a:off x="10196746" y="410005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3556F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EA0252ED-32EF-450A-9FD0-5F5CAE97916C}"/>
                </a:ext>
              </a:extLst>
            </p:cNvPr>
            <p:cNvGrpSpPr/>
            <p:nvPr/>
          </p:nvGrpSpPr>
          <p:grpSpPr>
            <a:xfrm>
              <a:off x="588432" y="3996768"/>
              <a:ext cx="2336410" cy="2462981"/>
              <a:chOff x="588432" y="3996768"/>
              <a:chExt cx="2336410" cy="2462981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F344283-99D0-4B30-B2A1-E136A8927F62}"/>
                  </a:ext>
                </a:extLst>
              </p:cNvPr>
              <p:cNvSpPr/>
              <p:nvPr/>
            </p:nvSpPr>
            <p:spPr>
              <a:xfrm>
                <a:off x="588432" y="3996768"/>
                <a:ext cx="2336410" cy="24629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A37893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E8807832-3732-44A8-B7BC-A15523F62D1A}"/>
                  </a:ext>
                </a:extLst>
              </p:cNvPr>
              <p:cNvSpPr txBox="1"/>
              <p:nvPr/>
            </p:nvSpPr>
            <p:spPr>
              <a:xfrm>
                <a:off x="1555283" y="4100056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556F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4" name="TextBox 633">
                <a:extLst>
                  <a:ext uri="{FF2B5EF4-FFF2-40B4-BE49-F238E27FC236}">
                    <a16:creationId xmlns:a16="http://schemas.microsoft.com/office/drawing/2014/main" id="{24C3CAC8-5D8C-44D3-81BC-4FF4E32F0127}"/>
                  </a:ext>
                </a:extLst>
              </p:cNvPr>
              <p:cNvSpPr txBox="1"/>
              <p:nvPr/>
            </p:nvSpPr>
            <p:spPr>
              <a:xfrm>
                <a:off x="1088485" y="4924774"/>
                <a:ext cx="134524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지붕에서</a:t>
                </a:r>
                <a:endParaRPr lang="en-US" altLang="ko-KR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  <a:p>
                <a:pPr algn="ctr"/>
                <a:r>
                  <a:rPr lang="ko-KR" altLang="en-US" sz="2800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발표하기</a:t>
                </a:r>
              </a:p>
            </p:txBody>
          </p:sp>
        </p:grp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E9B596-D5DC-44FE-AA2C-8440DB44B7C9}"/>
                </a:ext>
              </a:extLst>
            </p:cNvPr>
            <p:cNvSpPr txBox="1"/>
            <p:nvPr/>
          </p:nvSpPr>
          <p:spPr>
            <a:xfrm>
              <a:off x="6869495" y="4938278"/>
              <a:ext cx="1345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멘델박스</a:t>
              </a:r>
              <a:endPara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발표하기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0F7E87E2-EB56-4ADB-B786-74A18CE51A9C}"/>
                </a:ext>
              </a:extLst>
            </p:cNvPr>
            <p:cNvSpPr txBox="1"/>
            <p:nvPr/>
          </p:nvSpPr>
          <p:spPr>
            <a:xfrm>
              <a:off x="9759045" y="4938278"/>
              <a:ext cx="1345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트럭에서</a:t>
              </a:r>
              <a:endPara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발표하기</a:t>
              </a: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F8FA56D7-0F35-4CF2-BFC2-1EA2F9CA8EC0}"/>
                </a:ext>
              </a:extLst>
            </p:cNvPr>
            <p:cNvGrpSpPr/>
            <p:nvPr/>
          </p:nvGrpSpPr>
          <p:grpSpPr>
            <a:xfrm>
              <a:off x="3481622" y="3996768"/>
              <a:ext cx="3094310" cy="2654706"/>
              <a:chOff x="3481622" y="3996768"/>
              <a:chExt cx="3094310" cy="2654706"/>
            </a:xfrm>
          </p:grpSpPr>
          <p:sp>
            <p:nvSpPr>
              <p:cNvPr id="383" name="이등변 삼각형 382">
                <a:extLst>
                  <a:ext uri="{FF2B5EF4-FFF2-40B4-BE49-F238E27FC236}">
                    <a16:creationId xmlns:a16="http://schemas.microsoft.com/office/drawing/2014/main" id="{EF75609F-4CC8-46C8-86D2-7A9E0032FCC6}"/>
                  </a:ext>
                </a:extLst>
              </p:cNvPr>
              <p:cNvSpPr/>
              <p:nvPr/>
            </p:nvSpPr>
            <p:spPr>
              <a:xfrm rot="10800000">
                <a:off x="4886327" y="5980367"/>
                <a:ext cx="1689605" cy="671107"/>
              </a:xfrm>
              <a:prstGeom prst="triangle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C7CC0F0C-C18A-4CAD-84F0-CCB9BBC6B494}"/>
                  </a:ext>
                </a:extLst>
              </p:cNvPr>
              <p:cNvSpPr/>
              <p:nvPr/>
            </p:nvSpPr>
            <p:spPr>
              <a:xfrm>
                <a:off x="3481622" y="3996768"/>
                <a:ext cx="2336410" cy="24629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A378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77F03BCF-D1B6-4492-9263-17FEB5DA6BE1}"/>
                </a:ext>
              </a:extLst>
            </p:cNvPr>
            <p:cNvSpPr txBox="1"/>
            <p:nvPr/>
          </p:nvSpPr>
          <p:spPr>
            <a:xfrm>
              <a:off x="4445642" y="410005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3556F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B6688E09-9C09-466D-B006-864F1702C78D}"/>
                </a:ext>
              </a:extLst>
            </p:cNvPr>
            <p:cNvSpPr txBox="1"/>
            <p:nvPr/>
          </p:nvSpPr>
          <p:spPr>
            <a:xfrm>
              <a:off x="3978814" y="4924774"/>
              <a:ext cx="1345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창문에서</a:t>
              </a:r>
              <a:endPara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발표하기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2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13356"/>
            </a:gs>
            <a:gs pos="34000">
              <a:srgbClr val="311C4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타원 80">
            <a:extLst>
              <a:ext uri="{FF2B5EF4-FFF2-40B4-BE49-F238E27FC236}">
                <a16:creationId xmlns:a16="http://schemas.microsoft.com/office/drawing/2014/main" id="{01B6D94C-7DD9-46C0-8B64-1C88B11E403C}"/>
              </a:ext>
            </a:extLst>
          </p:cNvPr>
          <p:cNvSpPr/>
          <p:nvPr/>
        </p:nvSpPr>
        <p:spPr>
          <a:xfrm flipV="1">
            <a:off x="7681975" y="259209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8DB812D-5377-489B-9423-0BF8C8019AE6}"/>
              </a:ext>
            </a:extLst>
          </p:cNvPr>
          <p:cNvSpPr/>
          <p:nvPr/>
        </p:nvSpPr>
        <p:spPr>
          <a:xfrm flipV="1">
            <a:off x="8511063" y="156434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0123270-A8FA-4C6C-A8DE-46CA180979D5}"/>
              </a:ext>
            </a:extLst>
          </p:cNvPr>
          <p:cNvSpPr/>
          <p:nvPr/>
        </p:nvSpPr>
        <p:spPr>
          <a:xfrm flipV="1">
            <a:off x="9027217" y="21277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0C0272E-E524-4056-BA64-A9CE5DB00A5F}"/>
              </a:ext>
            </a:extLst>
          </p:cNvPr>
          <p:cNvSpPr/>
          <p:nvPr/>
        </p:nvSpPr>
        <p:spPr>
          <a:xfrm flipV="1">
            <a:off x="10121648" y="2127716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20FC64B-4262-4E54-858C-20FC8AFDA631}"/>
              </a:ext>
            </a:extLst>
          </p:cNvPr>
          <p:cNvSpPr/>
          <p:nvPr/>
        </p:nvSpPr>
        <p:spPr>
          <a:xfrm flipV="1">
            <a:off x="8307357" y="867212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3FA560A-CEA1-4F27-8FE9-8CC319709FDB}"/>
              </a:ext>
            </a:extLst>
          </p:cNvPr>
          <p:cNvSpPr/>
          <p:nvPr/>
        </p:nvSpPr>
        <p:spPr>
          <a:xfrm flipV="1">
            <a:off x="10442971" y="1007314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09BDCAA-145F-4D03-8968-131C524D2144}"/>
              </a:ext>
            </a:extLst>
          </p:cNvPr>
          <p:cNvSpPr/>
          <p:nvPr/>
        </p:nvSpPr>
        <p:spPr>
          <a:xfrm flipV="1">
            <a:off x="11204928" y="2352567"/>
            <a:ext cx="67817" cy="67817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  <a:effectLst>
            <a:outerShdw blurRad="977900" sx="123000" sy="123000" algn="ctr" rotWithShape="0">
              <a:schemeClr val="bg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1444AB6-1A9C-40BA-8AF9-8E7BE207E051}"/>
              </a:ext>
            </a:extLst>
          </p:cNvPr>
          <p:cNvSpPr/>
          <p:nvPr/>
        </p:nvSpPr>
        <p:spPr>
          <a:xfrm flipV="1">
            <a:off x="538667" y="156381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64EA11D-C606-4275-8F5F-8E64BC4130FB}"/>
              </a:ext>
            </a:extLst>
          </p:cNvPr>
          <p:cNvSpPr/>
          <p:nvPr/>
        </p:nvSpPr>
        <p:spPr>
          <a:xfrm flipV="1">
            <a:off x="3976441" y="390303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465CD86A-C4A3-4755-BFA6-D4E647BFBE68}"/>
              </a:ext>
            </a:extLst>
          </p:cNvPr>
          <p:cNvSpPr/>
          <p:nvPr/>
        </p:nvSpPr>
        <p:spPr>
          <a:xfrm flipV="1">
            <a:off x="8121425" y="2858908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EEC9F11-B23F-4E14-AE38-4F55C1BB5BFC}"/>
              </a:ext>
            </a:extLst>
          </p:cNvPr>
          <p:cNvSpPr/>
          <p:nvPr/>
        </p:nvSpPr>
        <p:spPr>
          <a:xfrm flipV="1">
            <a:off x="12079066" y="358983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6DCA06A-AB68-421B-9A07-89FBB62566A4}"/>
              </a:ext>
            </a:extLst>
          </p:cNvPr>
          <p:cNvSpPr/>
          <p:nvPr/>
        </p:nvSpPr>
        <p:spPr>
          <a:xfrm flipV="1">
            <a:off x="1230848" y="125553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076A393-D6C9-4716-8CD9-4D54986374BC}"/>
              </a:ext>
            </a:extLst>
          </p:cNvPr>
          <p:cNvSpPr/>
          <p:nvPr/>
        </p:nvSpPr>
        <p:spPr>
          <a:xfrm flipV="1">
            <a:off x="3315636" y="113035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74CE4D2-A678-42FC-A9C9-8B57D05A011F}"/>
              </a:ext>
            </a:extLst>
          </p:cNvPr>
          <p:cNvSpPr/>
          <p:nvPr/>
        </p:nvSpPr>
        <p:spPr>
          <a:xfrm flipV="1">
            <a:off x="5117048" y="291697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30DEC8B-C65C-499C-B7F0-68C20EF68623}"/>
              </a:ext>
            </a:extLst>
          </p:cNvPr>
          <p:cNvSpPr/>
          <p:nvPr/>
        </p:nvSpPr>
        <p:spPr>
          <a:xfrm flipV="1">
            <a:off x="6666448" y="3236215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7108496-ECF9-4228-BF86-61FBEAA56F4A}"/>
              </a:ext>
            </a:extLst>
          </p:cNvPr>
          <p:cNvSpPr/>
          <p:nvPr/>
        </p:nvSpPr>
        <p:spPr>
          <a:xfrm flipV="1">
            <a:off x="3161248" y="370497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DF98FEC-4A18-4E6D-908D-F58E28AC1D9D}"/>
              </a:ext>
            </a:extLst>
          </p:cNvPr>
          <p:cNvSpPr/>
          <p:nvPr/>
        </p:nvSpPr>
        <p:spPr>
          <a:xfrm flipV="1">
            <a:off x="1910959" y="13325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6B08104-0379-45A9-A579-792BC013120D}"/>
              </a:ext>
            </a:extLst>
          </p:cNvPr>
          <p:cNvSpPr/>
          <p:nvPr/>
        </p:nvSpPr>
        <p:spPr>
          <a:xfrm flipV="1">
            <a:off x="5945587" y="256323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1E31AFB-DDB3-49C4-97D5-0FDDBB428B5E}"/>
              </a:ext>
            </a:extLst>
          </p:cNvPr>
          <p:cNvSpPr/>
          <p:nvPr/>
        </p:nvSpPr>
        <p:spPr>
          <a:xfrm flipV="1">
            <a:off x="7645507" y="363652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80814D0-D53E-4DFE-AA80-38DDDBAD8D68}"/>
              </a:ext>
            </a:extLst>
          </p:cNvPr>
          <p:cNvSpPr/>
          <p:nvPr/>
        </p:nvSpPr>
        <p:spPr>
          <a:xfrm flipV="1">
            <a:off x="8578880" y="89414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613F81-7FB5-44EF-B6F8-ECF001840600}"/>
              </a:ext>
            </a:extLst>
          </p:cNvPr>
          <p:cNvSpPr/>
          <p:nvPr/>
        </p:nvSpPr>
        <p:spPr>
          <a:xfrm flipV="1">
            <a:off x="9652028" y="36229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F342B11-294A-4E20-AC5F-DA8CCCF2E9B9}"/>
              </a:ext>
            </a:extLst>
          </p:cNvPr>
          <p:cNvSpPr/>
          <p:nvPr/>
        </p:nvSpPr>
        <p:spPr>
          <a:xfrm flipV="1">
            <a:off x="1893371" y="373737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FF88467-BAFE-4830-85CB-8EFD8189F82E}"/>
              </a:ext>
            </a:extLst>
          </p:cNvPr>
          <p:cNvSpPr/>
          <p:nvPr/>
        </p:nvSpPr>
        <p:spPr>
          <a:xfrm flipV="1">
            <a:off x="188072" y="255562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ACAE55F-70F0-4BEE-A3F9-0F935A174362}"/>
              </a:ext>
            </a:extLst>
          </p:cNvPr>
          <p:cNvSpPr/>
          <p:nvPr/>
        </p:nvSpPr>
        <p:spPr>
          <a:xfrm flipV="1">
            <a:off x="492784" y="433452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6492CEA-CCD3-4BE2-950F-04A7FEA1413E}"/>
              </a:ext>
            </a:extLst>
          </p:cNvPr>
          <p:cNvSpPr/>
          <p:nvPr/>
        </p:nvSpPr>
        <p:spPr>
          <a:xfrm flipV="1">
            <a:off x="8902065" y="429715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DC98A4C-898C-4B52-8F84-BD76933611CB}"/>
              </a:ext>
            </a:extLst>
          </p:cNvPr>
          <p:cNvSpPr/>
          <p:nvPr/>
        </p:nvSpPr>
        <p:spPr>
          <a:xfrm flipV="1">
            <a:off x="4177305" y="112110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816CAB2-58D0-456E-A0D9-325550E1BC0C}"/>
              </a:ext>
            </a:extLst>
          </p:cNvPr>
          <p:cNvSpPr/>
          <p:nvPr/>
        </p:nvSpPr>
        <p:spPr>
          <a:xfrm flipV="1">
            <a:off x="1350211" y="69156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31937D3-2DAF-445D-AD21-85E31B004B11}"/>
              </a:ext>
            </a:extLst>
          </p:cNvPr>
          <p:cNvSpPr/>
          <p:nvPr/>
        </p:nvSpPr>
        <p:spPr>
          <a:xfrm flipV="1">
            <a:off x="10528787" y="103850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9D26AAA-BFE6-4BBE-83DE-00D385375283}"/>
              </a:ext>
            </a:extLst>
          </p:cNvPr>
          <p:cNvGrpSpPr/>
          <p:nvPr/>
        </p:nvGrpSpPr>
        <p:grpSpPr>
          <a:xfrm>
            <a:off x="-228550" y="2309703"/>
            <a:ext cx="18109090" cy="14292567"/>
            <a:chOff x="-191185" y="-3272823"/>
            <a:chExt cx="12574367" cy="9924297"/>
          </a:xfrm>
        </p:grpSpPr>
        <p:pic>
          <p:nvPicPr>
            <p:cNvPr id="66" name="그림 65" descr="건물, 대형이(가) 표시된 사진&#10;&#10;높은 신뢰도로 생성된 설명">
              <a:extLst>
                <a:ext uri="{FF2B5EF4-FFF2-40B4-BE49-F238E27FC236}">
                  <a16:creationId xmlns:a16="http://schemas.microsoft.com/office/drawing/2014/main" id="{4B673F09-85BB-4756-870D-E570E247C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1185" y="-3272823"/>
              <a:ext cx="12574367" cy="5917349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A95F077-CAB7-43FA-AEC4-2E2404F50B04}"/>
                </a:ext>
              </a:extLst>
            </p:cNvPr>
            <p:cNvGrpSpPr/>
            <p:nvPr/>
          </p:nvGrpSpPr>
          <p:grpSpPr>
            <a:xfrm>
              <a:off x="-5642" y="1896841"/>
              <a:ext cx="12301980" cy="1748059"/>
              <a:chOff x="-5642" y="1896841"/>
              <a:chExt cx="12301980" cy="174805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6B904DDD-B0DE-4AF3-BDD8-3B603965D04E}"/>
                  </a:ext>
                </a:extLst>
              </p:cNvPr>
              <p:cNvGrpSpPr/>
              <p:nvPr/>
            </p:nvGrpSpPr>
            <p:grpSpPr>
              <a:xfrm>
                <a:off x="2206887" y="2681045"/>
                <a:ext cx="9996353" cy="952442"/>
                <a:chOff x="2206887" y="2681045"/>
                <a:chExt cx="9996353" cy="952442"/>
              </a:xfrm>
            </p:grpSpPr>
            <p:grpSp>
              <p:nvGrpSpPr>
                <p:cNvPr id="306" name="그룹 305">
                  <a:extLst>
                    <a:ext uri="{FF2B5EF4-FFF2-40B4-BE49-F238E27FC236}">
                      <a16:creationId xmlns:a16="http://schemas.microsoft.com/office/drawing/2014/main" id="{CFF8F8EA-D121-4D0E-852A-9517625E9907}"/>
                    </a:ext>
                  </a:extLst>
                </p:cNvPr>
                <p:cNvGrpSpPr/>
                <p:nvPr/>
              </p:nvGrpSpPr>
              <p:grpSpPr>
                <a:xfrm>
                  <a:off x="7767119" y="2684982"/>
                  <a:ext cx="4436121" cy="901831"/>
                  <a:chOff x="7767119" y="2684982"/>
                  <a:chExt cx="4436121" cy="901831"/>
                </a:xfrm>
              </p:grpSpPr>
              <p:grpSp>
                <p:nvGrpSpPr>
                  <p:cNvPr id="527" name="그룹 526">
                    <a:extLst>
                      <a:ext uri="{FF2B5EF4-FFF2-40B4-BE49-F238E27FC236}">
                        <a16:creationId xmlns:a16="http://schemas.microsoft.com/office/drawing/2014/main" id="{86FFAFB8-C302-4498-AACB-3AF1E88C0A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67119" y="268498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577" name="그룹 576">
                      <a:extLst>
                        <a:ext uri="{FF2B5EF4-FFF2-40B4-BE49-F238E27FC236}">
                          <a16:creationId xmlns:a16="http://schemas.microsoft.com/office/drawing/2014/main" id="{F785CFAC-D528-4B82-B8B9-07CCBEFE3C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593" name="직선 연결선 592">
                        <a:extLst>
                          <a:ext uri="{FF2B5EF4-FFF2-40B4-BE49-F238E27FC236}">
                            <a16:creationId xmlns:a16="http://schemas.microsoft.com/office/drawing/2014/main" id="{79DC8519-B7E8-4478-9E81-0EA2FE1D1CF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4" name="직선 연결선 593">
                        <a:extLst>
                          <a:ext uri="{FF2B5EF4-FFF2-40B4-BE49-F238E27FC236}">
                            <a16:creationId xmlns:a16="http://schemas.microsoft.com/office/drawing/2014/main" id="{079B1B85-28D8-4B2D-9D96-BD255617572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5" name="직선 연결선 594">
                        <a:extLst>
                          <a:ext uri="{FF2B5EF4-FFF2-40B4-BE49-F238E27FC236}">
                            <a16:creationId xmlns:a16="http://schemas.microsoft.com/office/drawing/2014/main" id="{2C34FE7A-9C2D-4154-BFC1-D046805F7AC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6" name="직선 연결선 595">
                        <a:extLst>
                          <a:ext uri="{FF2B5EF4-FFF2-40B4-BE49-F238E27FC236}">
                            <a16:creationId xmlns:a16="http://schemas.microsoft.com/office/drawing/2014/main" id="{693C162E-3DDF-46C6-B2B4-D7FB50DFB0C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7" name="직선 연결선 596">
                        <a:extLst>
                          <a:ext uri="{FF2B5EF4-FFF2-40B4-BE49-F238E27FC236}">
                            <a16:creationId xmlns:a16="http://schemas.microsoft.com/office/drawing/2014/main" id="{959074F5-7077-43E9-9AF0-7499BAFAE45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8" name="직선 연결선 597">
                        <a:extLst>
                          <a:ext uri="{FF2B5EF4-FFF2-40B4-BE49-F238E27FC236}">
                            <a16:creationId xmlns:a16="http://schemas.microsoft.com/office/drawing/2014/main" id="{ABE4D792-170B-4F08-AE91-28F016DE542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9" name="직선 연결선 598">
                        <a:extLst>
                          <a:ext uri="{FF2B5EF4-FFF2-40B4-BE49-F238E27FC236}">
                            <a16:creationId xmlns:a16="http://schemas.microsoft.com/office/drawing/2014/main" id="{0AD7ED65-6FE9-4740-8460-8D1F367320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0" name="직선 연결선 599">
                        <a:extLst>
                          <a:ext uri="{FF2B5EF4-FFF2-40B4-BE49-F238E27FC236}">
                            <a16:creationId xmlns:a16="http://schemas.microsoft.com/office/drawing/2014/main" id="{19F9773A-8DCA-483D-BCA8-E35BAA56A93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1" name="직선 연결선 600">
                        <a:extLst>
                          <a:ext uri="{FF2B5EF4-FFF2-40B4-BE49-F238E27FC236}">
                            <a16:creationId xmlns:a16="http://schemas.microsoft.com/office/drawing/2014/main" id="{A8DB46E7-F514-4E4C-A23B-2EAA3172B06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2" name="직선 연결선 601">
                        <a:extLst>
                          <a:ext uri="{FF2B5EF4-FFF2-40B4-BE49-F238E27FC236}">
                            <a16:creationId xmlns:a16="http://schemas.microsoft.com/office/drawing/2014/main" id="{3517E82C-9C4F-478F-81C4-3D52B84A84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3" name="직선 연결선 602">
                        <a:extLst>
                          <a:ext uri="{FF2B5EF4-FFF2-40B4-BE49-F238E27FC236}">
                            <a16:creationId xmlns:a16="http://schemas.microsoft.com/office/drawing/2014/main" id="{3A9BB107-A7D4-452A-AD6A-198A032693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4" name="직선 연결선 603">
                        <a:extLst>
                          <a:ext uri="{FF2B5EF4-FFF2-40B4-BE49-F238E27FC236}">
                            <a16:creationId xmlns:a16="http://schemas.microsoft.com/office/drawing/2014/main" id="{9D3BBEA8-BA91-49A1-B993-7F50742157E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5" name="직선 연결선 604">
                        <a:extLst>
                          <a:ext uri="{FF2B5EF4-FFF2-40B4-BE49-F238E27FC236}">
                            <a16:creationId xmlns:a16="http://schemas.microsoft.com/office/drawing/2014/main" id="{8C47D9A2-A251-4235-BB6A-B30BC8BB20F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6" name="직선 연결선 605">
                        <a:extLst>
                          <a:ext uri="{FF2B5EF4-FFF2-40B4-BE49-F238E27FC236}">
                            <a16:creationId xmlns:a16="http://schemas.microsoft.com/office/drawing/2014/main" id="{F7567563-A8AF-4AB7-A649-A73C7FB0FF0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7" name="직선 연결선 606">
                        <a:extLst>
                          <a:ext uri="{FF2B5EF4-FFF2-40B4-BE49-F238E27FC236}">
                            <a16:creationId xmlns:a16="http://schemas.microsoft.com/office/drawing/2014/main" id="{ABE6997C-4C99-41CC-B11A-CCE031135A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8" name="직선 연결선 607">
                        <a:extLst>
                          <a:ext uri="{FF2B5EF4-FFF2-40B4-BE49-F238E27FC236}">
                            <a16:creationId xmlns:a16="http://schemas.microsoft.com/office/drawing/2014/main" id="{7459FCAC-DEB6-477A-969E-4435F19154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9" name="직선 연결선 608">
                        <a:extLst>
                          <a:ext uri="{FF2B5EF4-FFF2-40B4-BE49-F238E27FC236}">
                            <a16:creationId xmlns:a16="http://schemas.microsoft.com/office/drawing/2014/main" id="{60BEEBE0-E169-48D3-9C4C-149D00B81A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0" name="직선 연결선 609">
                        <a:extLst>
                          <a:ext uri="{FF2B5EF4-FFF2-40B4-BE49-F238E27FC236}">
                            <a16:creationId xmlns:a16="http://schemas.microsoft.com/office/drawing/2014/main" id="{7B6FA9FE-4D2B-4CF2-8B68-80594C1C3EE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1" name="직선 연결선 610">
                        <a:extLst>
                          <a:ext uri="{FF2B5EF4-FFF2-40B4-BE49-F238E27FC236}">
                            <a16:creationId xmlns:a16="http://schemas.microsoft.com/office/drawing/2014/main" id="{6FF563BD-AC2A-4D42-BC73-15FA8B8B613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2" name="직선 연결선 611">
                        <a:extLst>
                          <a:ext uri="{FF2B5EF4-FFF2-40B4-BE49-F238E27FC236}">
                            <a16:creationId xmlns:a16="http://schemas.microsoft.com/office/drawing/2014/main" id="{C0AED9F2-85F9-4A2A-BFDD-44D531E8C3A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3" name="직선 연결선 612">
                        <a:extLst>
                          <a:ext uri="{FF2B5EF4-FFF2-40B4-BE49-F238E27FC236}">
                            <a16:creationId xmlns:a16="http://schemas.microsoft.com/office/drawing/2014/main" id="{4A53E3BD-E75E-422E-AE1E-75012DC623C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4" name="직선 연결선 613">
                        <a:extLst>
                          <a:ext uri="{FF2B5EF4-FFF2-40B4-BE49-F238E27FC236}">
                            <a16:creationId xmlns:a16="http://schemas.microsoft.com/office/drawing/2014/main" id="{63B2A2E5-0CDE-495B-B36F-B74972757E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5" name="직선 연결선 614">
                        <a:extLst>
                          <a:ext uri="{FF2B5EF4-FFF2-40B4-BE49-F238E27FC236}">
                            <a16:creationId xmlns:a16="http://schemas.microsoft.com/office/drawing/2014/main" id="{4B5D2619-49BD-4FDC-9E4D-F6341E2EB75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6" name="직선 연결선 615">
                        <a:extLst>
                          <a:ext uri="{FF2B5EF4-FFF2-40B4-BE49-F238E27FC236}">
                            <a16:creationId xmlns:a16="http://schemas.microsoft.com/office/drawing/2014/main" id="{56C36AB5-9CB9-47E8-9925-C00AE973B1B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7" name="직선 연결선 616">
                        <a:extLst>
                          <a:ext uri="{FF2B5EF4-FFF2-40B4-BE49-F238E27FC236}">
                            <a16:creationId xmlns:a16="http://schemas.microsoft.com/office/drawing/2014/main" id="{E4063A04-6C83-449D-B1AF-9E7A3148743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8" name="직선 연결선 617">
                        <a:extLst>
                          <a:ext uri="{FF2B5EF4-FFF2-40B4-BE49-F238E27FC236}">
                            <a16:creationId xmlns:a16="http://schemas.microsoft.com/office/drawing/2014/main" id="{8264FDC4-60A7-4F64-B99D-96B019546B7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9" name="직선 연결선 618">
                        <a:extLst>
                          <a:ext uri="{FF2B5EF4-FFF2-40B4-BE49-F238E27FC236}">
                            <a16:creationId xmlns:a16="http://schemas.microsoft.com/office/drawing/2014/main" id="{1476709B-2264-4726-ABBD-2A158E7E655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0" name="직선 연결선 619">
                        <a:extLst>
                          <a:ext uri="{FF2B5EF4-FFF2-40B4-BE49-F238E27FC236}">
                            <a16:creationId xmlns:a16="http://schemas.microsoft.com/office/drawing/2014/main" id="{046D41B3-5B14-430A-9A46-2F17CE04CC5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1" name="직선 연결선 620">
                        <a:extLst>
                          <a:ext uri="{FF2B5EF4-FFF2-40B4-BE49-F238E27FC236}">
                            <a16:creationId xmlns:a16="http://schemas.microsoft.com/office/drawing/2014/main" id="{14B8C63B-D1D1-4B9B-9835-4B0279046B2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2" name="직선 연결선 621">
                        <a:extLst>
                          <a:ext uri="{FF2B5EF4-FFF2-40B4-BE49-F238E27FC236}">
                            <a16:creationId xmlns:a16="http://schemas.microsoft.com/office/drawing/2014/main" id="{D9CEF0A2-9565-4A78-8C6E-2140BB32BEA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3" name="직선 연결선 622">
                        <a:extLst>
                          <a:ext uri="{FF2B5EF4-FFF2-40B4-BE49-F238E27FC236}">
                            <a16:creationId xmlns:a16="http://schemas.microsoft.com/office/drawing/2014/main" id="{ED24D5E1-5AC1-4EC4-83D4-5C472903313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4" name="직선 연결선 623">
                        <a:extLst>
                          <a:ext uri="{FF2B5EF4-FFF2-40B4-BE49-F238E27FC236}">
                            <a16:creationId xmlns:a16="http://schemas.microsoft.com/office/drawing/2014/main" id="{AA742958-5551-4110-8677-1E6737F418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78" name="직사각형 577">
                      <a:extLst>
                        <a:ext uri="{FF2B5EF4-FFF2-40B4-BE49-F238E27FC236}">
                          <a16:creationId xmlns:a16="http://schemas.microsoft.com/office/drawing/2014/main" id="{6A80E907-AEAA-4AED-9445-686EC2E8F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79" name="직사각형 578">
                      <a:extLst>
                        <a:ext uri="{FF2B5EF4-FFF2-40B4-BE49-F238E27FC236}">
                          <a16:creationId xmlns:a16="http://schemas.microsoft.com/office/drawing/2014/main" id="{817788AF-0F55-425D-A329-F0C152ABA1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80" name="직사각형 579">
                      <a:extLst>
                        <a:ext uri="{FF2B5EF4-FFF2-40B4-BE49-F238E27FC236}">
                          <a16:creationId xmlns:a16="http://schemas.microsoft.com/office/drawing/2014/main" id="{F23107D2-00D7-400F-87E2-92E06A29F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581" name="그룹 580">
                      <a:extLst>
                        <a:ext uri="{FF2B5EF4-FFF2-40B4-BE49-F238E27FC236}">
                          <a16:creationId xmlns:a16="http://schemas.microsoft.com/office/drawing/2014/main" id="{ACD89FE4-F331-4808-BDFD-E382907336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88" name="그룹 587">
                        <a:extLst>
                          <a:ext uri="{FF2B5EF4-FFF2-40B4-BE49-F238E27FC236}">
                            <a16:creationId xmlns:a16="http://schemas.microsoft.com/office/drawing/2014/main" id="{DA219062-6FD4-4B8A-8AB3-2C37ED5363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90" name="직사각형 589">
                          <a:extLst>
                            <a:ext uri="{FF2B5EF4-FFF2-40B4-BE49-F238E27FC236}">
                              <a16:creationId xmlns:a16="http://schemas.microsoft.com/office/drawing/2014/main" id="{72DFDAD5-D9B4-4ED1-B2B8-F8D27D3788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91" name="직사각형 590">
                          <a:extLst>
                            <a:ext uri="{FF2B5EF4-FFF2-40B4-BE49-F238E27FC236}">
                              <a16:creationId xmlns:a16="http://schemas.microsoft.com/office/drawing/2014/main" id="{FFC5BD25-86C0-4C3B-B182-2259F63A4A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92" name="사각형: 둥근 모서리 591">
                          <a:extLst>
                            <a:ext uri="{FF2B5EF4-FFF2-40B4-BE49-F238E27FC236}">
                              <a16:creationId xmlns:a16="http://schemas.microsoft.com/office/drawing/2014/main" id="{D91FD398-F89F-46D0-946B-29CADFBD1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89" name="사각형: 둥근 모서리 588">
                        <a:extLst>
                          <a:ext uri="{FF2B5EF4-FFF2-40B4-BE49-F238E27FC236}">
                            <a16:creationId xmlns:a16="http://schemas.microsoft.com/office/drawing/2014/main" id="{691403CE-6FA0-443A-AA60-37EFB471D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82" name="그룹 581">
                      <a:extLst>
                        <a:ext uri="{FF2B5EF4-FFF2-40B4-BE49-F238E27FC236}">
                          <a16:creationId xmlns:a16="http://schemas.microsoft.com/office/drawing/2014/main" id="{44FE3946-071E-42D6-8E3A-6BCE7124D7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83" name="그룹 582">
                        <a:extLst>
                          <a:ext uri="{FF2B5EF4-FFF2-40B4-BE49-F238E27FC236}">
                            <a16:creationId xmlns:a16="http://schemas.microsoft.com/office/drawing/2014/main" id="{6E007812-FF5F-4ADE-B3E6-9222F1F44C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85" name="직사각형 584">
                          <a:extLst>
                            <a:ext uri="{FF2B5EF4-FFF2-40B4-BE49-F238E27FC236}">
                              <a16:creationId xmlns:a16="http://schemas.microsoft.com/office/drawing/2014/main" id="{6DE9B3DF-853E-42F1-81D6-700E2C37E9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F5C4A7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86" name="직사각형 585">
                          <a:extLst>
                            <a:ext uri="{FF2B5EF4-FFF2-40B4-BE49-F238E27FC236}">
                              <a16:creationId xmlns:a16="http://schemas.microsoft.com/office/drawing/2014/main" id="{21CFDD76-A5E7-4205-B384-0654D8F5A1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87" name="사각형: 둥근 모서리 586">
                          <a:extLst>
                            <a:ext uri="{FF2B5EF4-FFF2-40B4-BE49-F238E27FC236}">
                              <a16:creationId xmlns:a16="http://schemas.microsoft.com/office/drawing/2014/main" id="{3AF09675-FA82-4908-927D-F7FD7FF16C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84" name="사각형: 둥근 모서리 583">
                        <a:extLst>
                          <a:ext uri="{FF2B5EF4-FFF2-40B4-BE49-F238E27FC236}">
                            <a16:creationId xmlns:a16="http://schemas.microsoft.com/office/drawing/2014/main" id="{203785B7-40D6-465A-BDD0-F60DC1223B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528" name="그룹 527">
                    <a:extLst>
                      <a:ext uri="{FF2B5EF4-FFF2-40B4-BE49-F238E27FC236}">
                        <a16:creationId xmlns:a16="http://schemas.microsoft.com/office/drawing/2014/main" id="{A8810141-34E9-4A09-8CF6-A8B9297F8FD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62784" y="268601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529" name="그룹 528">
                      <a:extLst>
                        <a:ext uri="{FF2B5EF4-FFF2-40B4-BE49-F238E27FC236}">
                          <a16:creationId xmlns:a16="http://schemas.microsoft.com/office/drawing/2014/main" id="{0740283D-79D0-4EEF-86E7-82F23CAD24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545" name="직선 연결선 544">
                        <a:extLst>
                          <a:ext uri="{FF2B5EF4-FFF2-40B4-BE49-F238E27FC236}">
                            <a16:creationId xmlns:a16="http://schemas.microsoft.com/office/drawing/2014/main" id="{60CC10D0-3EA8-4C90-9AF5-2A99F91F1F6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6" name="직선 연결선 545">
                        <a:extLst>
                          <a:ext uri="{FF2B5EF4-FFF2-40B4-BE49-F238E27FC236}">
                            <a16:creationId xmlns:a16="http://schemas.microsoft.com/office/drawing/2014/main" id="{58B78AA4-FED2-4FBC-83F5-7DB19C9237E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7" name="직선 연결선 546">
                        <a:extLst>
                          <a:ext uri="{FF2B5EF4-FFF2-40B4-BE49-F238E27FC236}">
                            <a16:creationId xmlns:a16="http://schemas.microsoft.com/office/drawing/2014/main" id="{68B4EF04-5F50-404D-8A32-3A55ACC35CE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8" name="직선 연결선 547">
                        <a:extLst>
                          <a:ext uri="{FF2B5EF4-FFF2-40B4-BE49-F238E27FC236}">
                            <a16:creationId xmlns:a16="http://schemas.microsoft.com/office/drawing/2014/main" id="{3B56BEA1-55C4-458F-8F2D-18A2464BB3E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9" name="직선 연결선 548">
                        <a:extLst>
                          <a:ext uri="{FF2B5EF4-FFF2-40B4-BE49-F238E27FC236}">
                            <a16:creationId xmlns:a16="http://schemas.microsoft.com/office/drawing/2014/main" id="{F3DE4BD8-2B2C-42F1-A9FE-C59DDB1EA0B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0" name="직선 연결선 549">
                        <a:extLst>
                          <a:ext uri="{FF2B5EF4-FFF2-40B4-BE49-F238E27FC236}">
                            <a16:creationId xmlns:a16="http://schemas.microsoft.com/office/drawing/2014/main" id="{16CBD952-83CC-4F47-83BA-994F000727F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1" name="직선 연결선 550">
                        <a:extLst>
                          <a:ext uri="{FF2B5EF4-FFF2-40B4-BE49-F238E27FC236}">
                            <a16:creationId xmlns:a16="http://schemas.microsoft.com/office/drawing/2014/main" id="{440C2DF6-0E99-4DB7-AFC5-3FC84D3B917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2" name="직선 연결선 551">
                        <a:extLst>
                          <a:ext uri="{FF2B5EF4-FFF2-40B4-BE49-F238E27FC236}">
                            <a16:creationId xmlns:a16="http://schemas.microsoft.com/office/drawing/2014/main" id="{D12815B5-FB75-45E2-A41D-9A9A0F90A4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3" name="직선 연결선 552">
                        <a:extLst>
                          <a:ext uri="{FF2B5EF4-FFF2-40B4-BE49-F238E27FC236}">
                            <a16:creationId xmlns:a16="http://schemas.microsoft.com/office/drawing/2014/main" id="{561ECE0F-AD7B-4C59-8B4A-50AD0195B93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4" name="직선 연결선 553">
                        <a:extLst>
                          <a:ext uri="{FF2B5EF4-FFF2-40B4-BE49-F238E27FC236}">
                            <a16:creationId xmlns:a16="http://schemas.microsoft.com/office/drawing/2014/main" id="{107CD12F-269F-4AAF-BF4F-D4937755E9B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5" name="직선 연결선 554">
                        <a:extLst>
                          <a:ext uri="{FF2B5EF4-FFF2-40B4-BE49-F238E27FC236}">
                            <a16:creationId xmlns:a16="http://schemas.microsoft.com/office/drawing/2014/main" id="{3907F9D7-2530-4F57-B315-892C24618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6" name="직선 연결선 555">
                        <a:extLst>
                          <a:ext uri="{FF2B5EF4-FFF2-40B4-BE49-F238E27FC236}">
                            <a16:creationId xmlns:a16="http://schemas.microsoft.com/office/drawing/2014/main" id="{5145A7E7-4BF9-4091-B1BC-3CFE48AB50B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7" name="직선 연결선 556">
                        <a:extLst>
                          <a:ext uri="{FF2B5EF4-FFF2-40B4-BE49-F238E27FC236}">
                            <a16:creationId xmlns:a16="http://schemas.microsoft.com/office/drawing/2014/main" id="{C2D31D17-BEB9-4E7D-BFF2-98FEDEC66EE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8" name="직선 연결선 557">
                        <a:extLst>
                          <a:ext uri="{FF2B5EF4-FFF2-40B4-BE49-F238E27FC236}">
                            <a16:creationId xmlns:a16="http://schemas.microsoft.com/office/drawing/2014/main" id="{D5DDE990-A998-4A72-BA75-F86E9DB0630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9" name="직선 연결선 558">
                        <a:extLst>
                          <a:ext uri="{FF2B5EF4-FFF2-40B4-BE49-F238E27FC236}">
                            <a16:creationId xmlns:a16="http://schemas.microsoft.com/office/drawing/2014/main" id="{B6D6E086-69E2-4A61-864C-011A3D183B6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0" name="직선 연결선 559">
                        <a:extLst>
                          <a:ext uri="{FF2B5EF4-FFF2-40B4-BE49-F238E27FC236}">
                            <a16:creationId xmlns:a16="http://schemas.microsoft.com/office/drawing/2014/main" id="{139B28AA-31C4-4468-B4A5-DE7C9BCE55A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직선 연결선 560">
                        <a:extLst>
                          <a:ext uri="{FF2B5EF4-FFF2-40B4-BE49-F238E27FC236}">
                            <a16:creationId xmlns:a16="http://schemas.microsoft.com/office/drawing/2014/main" id="{44F0B6A4-7777-44A0-8D04-CEC6EA06638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직선 연결선 561">
                        <a:extLst>
                          <a:ext uri="{FF2B5EF4-FFF2-40B4-BE49-F238E27FC236}">
                            <a16:creationId xmlns:a16="http://schemas.microsoft.com/office/drawing/2014/main" id="{A074D3F2-5468-4667-A0DD-F0A9797E46E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3" name="직선 연결선 562">
                        <a:extLst>
                          <a:ext uri="{FF2B5EF4-FFF2-40B4-BE49-F238E27FC236}">
                            <a16:creationId xmlns:a16="http://schemas.microsoft.com/office/drawing/2014/main" id="{EDEFAA8C-A70B-46CB-AC55-A966B9F6667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29328BC8-812F-4861-94BD-2354BE53793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5E77E949-301E-447C-9EE6-87DF57664E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6" name="직선 연결선 565">
                        <a:extLst>
                          <a:ext uri="{FF2B5EF4-FFF2-40B4-BE49-F238E27FC236}">
                            <a16:creationId xmlns:a16="http://schemas.microsoft.com/office/drawing/2014/main" id="{9C275BA7-F1C9-4484-A56E-EA4AA15F1ED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7" name="직선 연결선 566">
                        <a:extLst>
                          <a:ext uri="{FF2B5EF4-FFF2-40B4-BE49-F238E27FC236}">
                            <a16:creationId xmlns:a16="http://schemas.microsoft.com/office/drawing/2014/main" id="{2DFE810F-D56E-424D-8958-291878A4750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8" name="직선 연결선 567">
                        <a:extLst>
                          <a:ext uri="{FF2B5EF4-FFF2-40B4-BE49-F238E27FC236}">
                            <a16:creationId xmlns:a16="http://schemas.microsoft.com/office/drawing/2014/main" id="{B6AF633F-23D1-410C-8D6F-19ABEB8AF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9" name="직선 연결선 568">
                        <a:extLst>
                          <a:ext uri="{FF2B5EF4-FFF2-40B4-BE49-F238E27FC236}">
                            <a16:creationId xmlns:a16="http://schemas.microsoft.com/office/drawing/2014/main" id="{9EE4874A-C660-488F-95F8-A133146C466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0" name="직선 연결선 569">
                        <a:extLst>
                          <a:ext uri="{FF2B5EF4-FFF2-40B4-BE49-F238E27FC236}">
                            <a16:creationId xmlns:a16="http://schemas.microsoft.com/office/drawing/2014/main" id="{42F80844-33C1-4047-B49F-C43A6F7F4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1" name="직선 연결선 570">
                        <a:extLst>
                          <a:ext uri="{FF2B5EF4-FFF2-40B4-BE49-F238E27FC236}">
                            <a16:creationId xmlns:a16="http://schemas.microsoft.com/office/drawing/2014/main" id="{F891CAAF-A577-4FB0-8333-BB5D0DC4F35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2" name="직선 연결선 571">
                        <a:extLst>
                          <a:ext uri="{FF2B5EF4-FFF2-40B4-BE49-F238E27FC236}">
                            <a16:creationId xmlns:a16="http://schemas.microsoft.com/office/drawing/2014/main" id="{78639705-0E81-45CF-99AA-C47A998A5D3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3" name="직선 연결선 572">
                        <a:extLst>
                          <a:ext uri="{FF2B5EF4-FFF2-40B4-BE49-F238E27FC236}">
                            <a16:creationId xmlns:a16="http://schemas.microsoft.com/office/drawing/2014/main" id="{18A70ED7-53CC-4D15-9AED-E28685B0CE5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4" name="직선 연결선 573">
                        <a:extLst>
                          <a:ext uri="{FF2B5EF4-FFF2-40B4-BE49-F238E27FC236}">
                            <a16:creationId xmlns:a16="http://schemas.microsoft.com/office/drawing/2014/main" id="{84BCFBF5-3F12-4EBB-9462-51F20AB617D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5" name="직선 연결선 574">
                        <a:extLst>
                          <a:ext uri="{FF2B5EF4-FFF2-40B4-BE49-F238E27FC236}">
                            <a16:creationId xmlns:a16="http://schemas.microsoft.com/office/drawing/2014/main" id="{7EBF4613-1745-49B1-A93E-4031BA32690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6" name="직선 연결선 575">
                        <a:extLst>
                          <a:ext uri="{FF2B5EF4-FFF2-40B4-BE49-F238E27FC236}">
                            <a16:creationId xmlns:a16="http://schemas.microsoft.com/office/drawing/2014/main" id="{3923278D-77CC-4D39-9DCF-C5E65B57AA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0" name="직사각형 529">
                      <a:extLst>
                        <a:ext uri="{FF2B5EF4-FFF2-40B4-BE49-F238E27FC236}">
                          <a16:creationId xmlns:a16="http://schemas.microsoft.com/office/drawing/2014/main" id="{6DB6A01C-4A69-4A79-B1D9-E7AC14341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31" name="직사각형 530">
                      <a:extLst>
                        <a:ext uri="{FF2B5EF4-FFF2-40B4-BE49-F238E27FC236}">
                          <a16:creationId xmlns:a16="http://schemas.microsoft.com/office/drawing/2014/main" id="{DB282291-01AE-43E4-8D41-1175E5329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32" name="직사각형 531">
                      <a:extLst>
                        <a:ext uri="{FF2B5EF4-FFF2-40B4-BE49-F238E27FC236}">
                          <a16:creationId xmlns:a16="http://schemas.microsoft.com/office/drawing/2014/main" id="{EF6B19B5-7BEC-497D-B903-2BC18CA58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533" name="그룹 532">
                      <a:extLst>
                        <a:ext uri="{FF2B5EF4-FFF2-40B4-BE49-F238E27FC236}">
                          <a16:creationId xmlns:a16="http://schemas.microsoft.com/office/drawing/2014/main" id="{BF81E5E3-3A78-42D6-97BF-62C155974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40" name="그룹 539">
                        <a:extLst>
                          <a:ext uri="{FF2B5EF4-FFF2-40B4-BE49-F238E27FC236}">
                            <a16:creationId xmlns:a16="http://schemas.microsoft.com/office/drawing/2014/main" id="{FFD62D2E-224E-41C8-A693-B1C9ED1B19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42" name="직사각형 541">
                          <a:extLst>
                            <a:ext uri="{FF2B5EF4-FFF2-40B4-BE49-F238E27FC236}">
                              <a16:creationId xmlns:a16="http://schemas.microsoft.com/office/drawing/2014/main" id="{83384595-7F4A-44A1-8FE4-1E23677D33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43" name="직사각형 542">
                          <a:extLst>
                            <a:ext uri="{FF2B5EF4-FFF2-40B4-BE49-F238E27FC236}">
                              <a16:creationId xmlns:a16="http://schemas.microsoft.com/office/drawing/2014/main" id="{C8D31028-CEE9-4A87-872B-210689AABA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44" name="사각형: 둥근 모서리 543">
                          <a:extLst>
                            <a:ext uri="{FF2B5EF4-FFF2-40B4-BE49-F238E27FC236}">
                              <a16:creationId xmlns:a16="http://schemas.microsoft.com/office/drawing/2014/main" id="{BA74D0C6-92DE-4AB2-83C9-BC0B74B1A5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41" name="사각형: 둥근 모서리 540">
                        <a:extLst>
                          <a:ext uri="{FF2B5EF4-FFF2-40B4-BE49-F238E27FC236}">
                            <a16:creationId xmlns:a16="http://schemas.microsoft.com/office/drawing/2014/main" id="{82BA6C4A-D2EC-455C-BDB9-F2D1D56EF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34" name="그룹 533">
                      <a:extLst>
                        <a:ext uri="{FF2B5EF4-FFF2-40B4-BE49-F238E27FC236}">
                          <a16:creationId xmlns:a16="http://schemas.microsoft.com/office/drawing/2014/main" id="{7B7CC27A-5910-43BB-BEC7-E7A561E8C1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35" name="그룹 534">
                        <a:extLst>
                          <a:ext uri="{FF2B5EF4-FFF2-40B4-BE49-F238E27FC236}">
                            <a16:creationId xmlns:a16="http://schemas.microsoft.com/office/drawing/2014/main" id="{0F937162-7D60-45C3-AA35-643FF1E89D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37" name="직사각형 536">
                          <a:extLst>
                            <a:ext uri="{FF2B5EF4-FFF2-40B4-BE49-F238E27FC236}">
                              <a16:creationId xmlns:a16="http://schemas.microsoft.com/office/drawing/2014/main" id="{40ED8E57-E8AE-4C11-8BB9-64646CC2BD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38" name="직사각형 537">
                          <a:extLst>
                            <a:ext uri="{FF2B5EF4-FFF2-40B4-BE49-F238E27FC236}">
                              <a16:creationId xmlns:a16="http://schemas.microsoft.com/office/drawing/2014/main" id="{A0ABBE45-BD17-4EB0-81CA-2EE3A800E3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39" name="사각형: 둥근 모서리 538">
                          <a:extLst>
                            <a:ext uri="{FF2B5EF4-FFF2-40B4-BE49-F238E27FC236}">
                              <a16:creationId xmlns:a16="http://schemas.microsoft.com/office/drawing/2014/main" id="{8F980774-4B77-413E-8F57-95DDEB0170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36" name="사각형: 둥근 모서리 535">
                        <a:extLst>
                          <a:ext uri="{FF2B5EF4-FFF2-40B4-BE49-F238E27FC236}">
                            <a16:creationId xmlns:a16="http://schemas.microsoft.com/office/drawing/2014/main" id="{705209D8-65C9-4A52-857E-1B6300E7DA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7CF9C99C-30D2-456E-9053-B72B192B68C2}"/>
                    </a:ext>
                  </a:extLst>
                </p:cNvPr>
                <p:cNvGrpSpPr/>
                <p:nvPr/>
              </p:nvGrpSpPr>
              <p:grpSpPr>
                <a:xfrm>
                  <a:off x="2206887" y="2681045"/>
                  <a:ext cx="2240456" cy="900801"/>
                  <a:chOff x="2192177" y="2674249"/>
                  <a:chExt cx="2240456" cy="900801"/>
                </a:xfrm>
              </p:grpSpPr>
              <p:grpSp>
                <p:nvGrpSpPr>
                  <p:cNvPr id="479" name="그룹 478">
                    <a:extLst>
                      <a:ext uri="{FF2B5EF4-FFF2-40B4-BE49-F238E27FC236}">
                        <a16:creationId xmlns:a16="http://schemas.microsoft.com/office/drawing/2014/main" id="{9D9A8CEC-47FE-4904-913B-F942F5DB91C7}"/>
                      </a:ext>
                    </a:extLst>
                  </p:cNvPr>
                  <p:cNvGrpSpPr/>
                  <p:nvPr/>
                </p:nvGrpSpPr>
                <p:grpSpPr>
                  <a:xfrm>
                    <a:off x="2195833" y="2702851"/>
                    <a:ext cx="2143141" cy="163643"/>
                    <a:chOff x="2195833" y="2702851"/>
                    <a:chExt cx="2143141" cy="163643"/>
                  </a:xfrm>
                </p:grpSpPr>
                <p:cxnSp>
                  <p:nvCxnSpPr>
                    <p:cNvPr id="495" name="직선 연결선 494">
                      <a:extLst>
                        <a:ext uri="{FF2B5EF4-FFF2-40B4-BE49-F238E27FC236}">
                          <a16:creationId xmlns:a16="http://schemas.microsoft.com/office/drawing/2014/main" id="{51B8EE89-6986-4A85-884B-B6524B481A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33897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직선 연결선 495">
                      <a:extLst>
                        <a:ext uri="{FF2B5EF4-FFF2-40B4-BE49-F238E27FC236}">
                          <a16:creationId xmlns:a16="http://schemas.microsoft.com/office/drawing/2014/main" id="{E85F890F-A9BE-4F9B-A6EB-8CE71D3C92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6753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직선 연결선 496">
                      <a:extLst>
                        <a:ext uri="{FF2B5EF4-FFF2-40B4-BE49-F238E27FC236}">
                          <a16:creationId xmlns:a16="http://schemas.microsoft.com/office/drawing/2014/main" id="{195F8989-3D98-498B-A0F4-9B6CB6C7DA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9609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8" name="직선 연결선 497">
                      <a:extLst>
                        <a:ext uri="{FF2B5EF4-FFF2-40B4-BE49-F238E27FC236}">
                          <a16:creationId xmlns:a16="http://schemas.microsoft.com/office/drawing/2014/main" id="{E5141E3D-9293-406C-A02C-2DFAF07DAAE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2465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직선 연결선 498">
                      <a:extLst>
                        <a:ext uri="{FF2B5EF4-FFF2-40B4-BE49-F238E27FC236}">
                          <a16:creationId xmlns:a16="http://schemas.microsoft.com/office/drawing/2014/main" id="{37A1861D-E138-45A0-96EF-B576571F3D2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5322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직선 연결선 499">
                      <a:extLst>
                        <a:ext uri="{FF2B5EF4-FFF2-40B4-BE49-F238E27FC236}">
                          <a16:creationId xmlns:a16="http://schemas.microsoft.com/office/drawing/2014/main" id="{3763CEA3-725D-4888-9273-C8CBC5D410A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178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직선 연결선 500">
                      <a:extLst>
                        <a:ext uri="{FF2B5EF4-FFF2-40B4-BE49-F238E27FC236}">
                          <a16:creationId xmlns:a16="http://schemas.microsoft.com/office/drawing/2014/main" id="{70DAC050-A3F5-499C-93B8-462FE6F1388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1034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직선 연결선 501">
                      <a:extLst>
                        <a:ext uri="{FF2B5EF4-FFF2-40B4-BE49-F238E27FC236}">
                          <a16:creationId xmlns:a16="http://schemas.microsoft.com/office/drawing/2014/main" id="{91455F03-E0C3-4028-A5D9-9C5A1137877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3890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직선 연결선 502">
                      <a:extLst>
                        <a:ext uri="{FF2B5EF4-FFF2-40B4-BE49-F238E27FC236}">
                          <a16:creationId xmlns:a16="http://schemas.microsoft.com/office/drawing/2014/main" id="{751B8472-1980-448A-8E21-AB3DA7C044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6746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직선 연결선 503">
                      <a:extLst>
                        <a:ext uri="{FF2B5EF4-FFF2-40B4-BE49-F238E27FC236}">
                          <a16:creationId xmlns:a16="http://schemas.microsoft.com/office/drawing/2014/main" id="{96B8C887-D45F-4BD5-A435-CA8A92AD31B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9603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직선 연결선 504">
                      <a:extLst>
                        <a:ext uri="{FF2B5EF4-FFF2-40B4-BE49-F238E27FC236}">
                          <a16:creationId xmlns:a16="http://schemas.microsoft.com/office/drawing/2014/main" id="{1A4325BF-4454-40C3-90EB-A48E8DF8A75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2459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6" name="직선 연결선 505">
                      <a:extLst>
                        <a:ext uri="{FF2B5EF4-FFF2-40B4-BE49-F238E27FC236}">
                          <a16:creationId xmlns:a16="http://schemas.microsoft.com/office/drawing/2014/main" id="{F65D12B0-C5B0-46D0-BBC0-EA7E92E3493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315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직선 연결선 506">
                      <a:extLst>
                        <a:ext uri="{FF2B5EF4-FFF2-40B4-BE49-F238E27FC236}">
                          <a16:creationId xmlns:a16="http://schemas.microsoft.com/office/drawing/2014/main" id="{10189C9B-C08C-4664-8449-FEE75572D28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8171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직선 연결선 507">
                      <a:extLst>
                        <a:ext uri="{FF2B5EF4-FFF2-40B4-BE49-F238E27FC236}">
                          <a16:creationId xmlns:a16="http://schemas.microsoft.com/office/drawing/2014/main" id="{FC050E45-F206-4D1F-BB30-32473CDD945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1027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직선 연결선 508">
                      <a:extLst>
                        <a:ext uri="{FF2B5EF4-FFF2-40B4-BE49-F238E27FC236}">
                          <a16:creationId xmlns:a16="http://schemas.microsoft.com/office/drawing/2014/main" id="{C62086CE-DAC2-44E0-99A5-51A1F31E99F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3884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직선 연결선 509">
                      <a:extLst>
                        <a:ext uri="{FF2B5EF4-FFF2-40B4-BE49-F238E27FC236}">
                          <a16:creationId xmlns:a16="http://schemas.microsoft.com/office/drawing/2014/main" id="{236D715E-7BB8-45D8-8EEA-095314330E2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740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직선 연결선 510">
                      <a:extLst>
                        <a:ext uri="{FF2B5EF4-FFF2-40B4-BE49-F238E27FC236}">
                          <a16:creationId xmlns:a16="http://schemas.microsoft.com/office/drawing/2014/main" id="{41788D8D-2123-4313-8012-5042E1DF76F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9596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직선 연결선 511">
                      <a:extLst>
                        <a:ext uri="{FF2B5EF4-FFF2-40B4-BE49-F238E27FC236}">
                          <a16:creationId xmlns:a16="http://schemas.microsoft.com/office/drawing/2014/main" id="{C853BC4B-9F5E-46DC-9EAC-400736605A6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2452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직선 연결선 512">
                      <a:extLst>
                        <a:ext uri="{FF2B5EF4-FFF2-40B4-BE49-F238E27FC236}">
                          <a16:creationId xmlns:a16="http://schemas.microsoft.com/office/drawing/2014/main" id="{F2CFAF5E-8659-453E-B414-C1DC4AD355F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5308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직선 연결선 513">
                      <a:extLst>
                        <a:ext uri="{FF2B5EF4-FFF2-40B4-BE49-F238E27FC236}">
                          <a16:creationId xmlns:a16="http://schemas.microsoft.com/office/drawing/2014/main" id="{0376F014-9D74-4B72-877B-1DF92864774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8165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직선 연결선 514">
                      <a:extLst>
                        <a:ext uri="{FF2B5EF4-FFF2-40B4-BE49-F238E27FC236}">
                          <a16:creationId xmlns:a16="http://schemas.microsoft.com/office/drawing/2014/main" id="{A04FD5FF-E6D0-440E-A607-F14A17949E9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1021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직선 연결선 515">
                      <a:extLst>
                        <a:ext uri="{FF2B5EF4-FFF2-40B4-BE49-F238E27FC236}">
                          <a16:creationId xmlns:a16="http://schemas.microsoft.com/office/drawing/2014/main" id="{2BD93D55-0AF4-4A0A-87BB-5B238A96116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3877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직선 연결선 516">
                      <a:extLst>
                        <a:ext uri="{FF2B5EF4-FFF2-40B4-BE49-F238E27FC236}">
                          <a16:creationId xmlns:a16="http://schemas.microsoft.com/office/drawing/2014/main" id="{764ED459-872B-43CA-A13E-A3DADE5616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6733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직선 연결선 517">
                      <a:extLst>
                        <a:ext uri="{FF2B5EF4-FFF2-40B4-BE49-F238E27FC236}">
                          <a16:creationId xmlns:a16="http://schemas.microsoft.com/office/drawing/2014/main" id="{69B65475-D6E9-4524-B976-07E7C6684B3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9589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직선 연결선 518">
                      <a:extLst>
                        <a:ext uri="{FF2B5EF4-FFF2-40B4-BE49-F238E27FC236}">
                          <a16:creationId xmlns:a16="http://schemas.microsoft.com/office/drawing/2014/main" id="{27EFC1C1-9F62-4DBD-B851-E15EBD238AC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2446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직선 연결선 519">
                      <a:extLst>
                        <a:ext uri="{FF2B5EF4-FFF2-40B4-BE49-F238E27FC236}">
                          <a16:creationId xmlns:a16="http://schemas.microsoft.com/office/drawing/2014/main" id="{BE6CB216-E49C-4DCF-9346-6CEDDCBA522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5302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직선 연결선 520">
                      <a:extLst>
                        <a:ext uri="{FF2B5EF4-FFF2-40B4-BE49-F238E27FC236}">
                          <a16:creationId xmlns:a16="http://schemas.microsoft.com/office/drawing/2014/main" id="{5878DF29-4531-4B47-80C0-C54630D1AE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8158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직선 연결선 521">
                      <a:extLst>
                        <a:ext uri="{FF2B5EF4-FFF2-40B4-BE49-F238E27FC236}">
                          <a16:creationId xmlns:a16="http://schemas.microsoft.com/office/drawing/2014/main" id="{B22C3EC3-6A36-4DC6-A615-417598DCA9B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1014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직선 연결선 522">
                      <a:extLst>
                        <a:ext uri="{FF2B5EF4-FFF2-40B4-BE49-F238E27FC236}">
                          <a16:creationId xmlns:a16="http://schemas.microsoft.com/office/drawing/2014/main" id="{B1C702A7-D1FC-4545-9274-3E5EC18EEB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3870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직선 연결선 523">
                      <a:extLst>
                        <a:ext uri="{FF2B5EF4-FFF2-40B4-BE49-F238E27FC236}">
                          <a16:creationId xmlns:a16="http://schemas.microsoft.com/office/drawing/2014/main" id="{D3F9AB4E-D377-4899-8F4B-BED3B49CA0A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26727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직선 연결선 524">
                      <a:extLst>
                        <a:ext uri="{FF2B5EF4-FFF2-40B4-BE49-F238E27FC236}">
                          <a16:creationId xmlns:a16="http://schemas.microsoft.com/office/drawing/2014/main" id="{8327CB67-D5FC-42F9-8508-735E24E69CA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19583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5C0F742F-7941-4BFB-A6A4-E39B182CCD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95833" y="2703635"/>
                      <a:ext cx="2143141" cy="689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0" name="직사각형 479">
                    <a:extLst>
                      <a:ext uri="{FF2B5EF4-FFF2-40B4-BE49-F238E27FC236}">
                        <a16:creationId xmlns:a16="http://schemas.microsoft.com/office/drawing/2014/main" id="{1D582CC4-9A0A-44B4-BE93-E3B025BC1D43}"/>
                      </a:ext>
                    </a:extLst>
                  </p:cNvPr>
                  <p:cNvSpPr/>
                  <p:nvPr/>
                </p:nvSpPr>
                <p:spPr>
                  <a:xfrm>
                    <a:off x="2192177" y="2847975"/>
                    <a:ext cx="2217897" cy="727075"/>
                  </a:xfrm>
                  <a:prstGeom prst="rect">
                    <a:avLst/>
                  </a:prstGeom>
                  <a:solidFill>
                    <a:srgbClr val="E696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81" name="직사각형 480">
                    <a:extLst>
                      <a:ext uri="{FF2B5EF4-FFF2-40B4-BE49-F238E27FC236}">
                        <a16:creationId xmlns:a16="http://schemas.microsoft.com/office/drawing/2014/main" id="{A314B294-648B-4AE2-83C9-706C9E9E1B65}"/>
                      </a:ext>
                    </a:extLst>
                  </p:cNvPr>
                  <p:cNvSpPr/>
                  <p:nvPr/>
                </p:nvSpPr>
                <p:spPr>
                  <a:xfrm>
                    <a:off x="3267404" y="2878681"/>
                    <a:ext cx="1036658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82" name="직사각형 481">
                    <a:extLst>
                      <a:ext uri="{FF2B5EF4-FFF2-40B4-BE49-F238E27FC236}">
                        <a16:creationId xmlns:a16="http://schemas.microsoft.com/office/drawing/2014/main" id="{D1993801-B187-47C4-A415-8527F1F57585}"/>
                      </a:ext>
                    </a:extLst>
                  </p:cNvPr>
                  <p:cNvSpPr/>
                  <p:nvPr/>
                </p:nvSpPr>
                <p:spPr>
                  <a:xfrm>
                    <a:off x="2228849" y="2878681"/>
                    <a:ext cx="886007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483" name="그룹 482">
                    <a:extLst>
                      <a:ext uri="{FF2B5EF4-FFF2-40B4-BE49-F238E27FC236}">
                        <a16:creationId xmlns:a16="http://schemas.microsoft.com/office/drawing/2014/main" id="{9E16A61D-15FB-483D-BDD0-85641A052CFA}"/>
                      </a:ext>
                    </a:extLst>
                  </p:cNvPr>
                  <p:cNvGrpSpPr/>
                  <p:nvPr/>
                </p:nvGrpSpPr>
                <p:grpSpPr>
                  <a:xfrm>
                    <a:off x="3119455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490" name="그룹 489">
                      <a:extLst>
                        <a:ext uri="{FF2B5EF4-FFF2-40B4-BE49-F238E27FC236}">
                          <a16:creationId xmlns:a16="http://schemas.microsoft.com/office/drawing/2014/main" id="{B13330A5-0E91-4168-9D60-28BD4A4B9A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492" name="직사각형 491">
                        <a:extLst>
                          <a:ext uri="{FF2B5EF4-FFF2-40B4-BE49-F238E27FC236}">
                            <a16:creationId xmlns:a16="http://schemas.microsoft.com/office/drawing/2014/main" id="{8B21DDDF-67FE-401A-ABBA-F617738C06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93" name="직사각형 492">
                        <a:extLst>
                          <a:ext uri="{FF2B5EF4-FFF2-40B4-BE49-F238E27FC236}">
                            <a16:creationId xmlns:a16="http://schemas.microsoft.com/office/drawing/2014/main" id="{4BF79EA6-6A8C-4419-89B0-1FF568B7E7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94" name="사각형: 둥근 모서리 493">
                        <a:extLst>
                          <a:ext uri="{FF2B5EF4-FFF2-40B4-BE49-F238E27FC236}">
                            <a16:creationId xmlns:a16="http://schemas.microsoft.com/office/drawing/2014/main" id="{76D8A3FB-2BDF-4A8A-800B-A894A42F22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91" name="사각형: 둥근 모서리 490">
                      <a:extLst>
                        <a:ext uri="{FF2B5EF4-FFF2-40B4-BE49-F238E27FC236}">
                          <a16:creationId xmlns:a16="http://schemas.microsoft.com/office/drawing/2014/main" id="{F0ECC4A0-6F09-48FA-A369-84ABB72C66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84" name="그룹 483">
                    <a:extLst>
                      <a:ext uri="{FF2B5EF4-FFF2-40B4-BE49-F238E27FC236}">
                        <a16:creationId xmlns:a16="http://schemas.microsoft.com/office/drawing/2014/main" id="{028BD4C1-7923-4B5C-AF68-C3B94F898C7D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63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485" name="그룹 484">
                      <a:extLst>
                        <a:ext uri="{FF2B5EF4-FFF2-40B4-BE49-F238E27FC236}">
                          <a16:creationId xmlns:a16="http://schemas.microsoft.com/office/drawing/2014/main" id="{A3520060-4CE4-41E6-BC24-DD4357162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487" name="직사각형 486">
                        <a:extLst>
                          <a:ext uri="{FF2B5EF4-FFF2-40B4-BE49-F238E27FC236}">
                            <a16:creationId xmlns:a16="http://schemas.microsoft.com/office/drawing/2014/main" id="{F2662B2C-EFA6-4C4B-84CF-CE84B78FA8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88" name="직사각형 487">
                        <a:extLst>
                          <a:ext uri="{FF2B5EF4-FFF2-40B4-BE49-F238E27FC236}">
                            <a16:creationId xmlns:a16="http://schemas.microsoft.com/office/drawing/2014/main" id="{6D66E18B-4131-4C6E-A88D-23D50B602D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89" name="사각형: 둥근 모서리 488">
                        <a:extLst>
                          <a:ext uri="{FF2B5EF4-FFF2-40B4-BE49-F238E27FC236}">
                            <a16:creationId xmlns:a16="http://schemas.microsoft.com/office/drawing/2014/main" id="{6FB336E3-E36A-4118-9547-8DFBBD6F4C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86" name="사각형: 둥근 모서리 485">
                      <a:extLst>
                        <a:ext uri="{FF2B5EF4-FFF2-40B4-BE49-F238E27FC236}">
                          <a16:creationId xmlns:a16="http://schemas.microsoft.com/office/drawing/2014/main" id="{A0AB4D4A-9C81-4FB2-AB28-614219FF8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D54C1362-C5E0-4C6B-AD4F-42CCFBDFAD8A}"/>
                    </a:ext>
                  </a:extLst>
                </p:cNvPr>
                <p:cNvGrpSpPr/>
                <p:nvPr/>
              </p:nvGrpSpPr>
              <p:grpSpPr>
                <a:xfrm>
                  <a:off x="3022964" y="2747856"/>
                  <a:ext cx="6146067" cy="885631"/>
                  <a:chOff x="3022964" y="2747856"/>
                  <a:chExt cx="6146067" cy="885631"/>
                </a:xfrm>
              </p:grpSpPr>
              <p:grpSp>
                <p:nvGrpSpPr>
                  <p:cNvPr id="309" name="그룹 308">
                    <a:extLst>
                      <a:ext uri="{FF2B5EF4-FFF2-40B4-BE49-F238E27FC236}">
                        <a16:creationId xmlns:a16="http://schemas.microsoft.com/office/drawing/2014/main" id="{015F645F-7114-4055-81D0-C61EFB8EDC73}"/>
                      </a:ext>
                    </a:extLst>
                  </p:cNvPr>
                  <p:cNvGrpSpPr/>
                  <p:nvPr/>
                </p:nvGrpSpPr>
                <p:grpSpPr>
                  <a:xfrm>
                    <a:off x="3022964" y="2792750"/>
                    <a:ext cx="6146067" cy="802012"/>
                    <a:chOff x="2272481" y="2989269"/>
                    <a:chExt cx="7639936" cy="996950"/>
                  </a:xfrm>
                  <a:solidFill>
                    <a:srgbClr val="EFA28E"/>
                  </a:solidFill>
                </p:grpSpPr>
                <p:cxnSp>
                  <p:nvCxnSpPr>
                    <p:cNvPr id="349" name="직선 연결선 348">
                      <a:extLst>
                        <a:ext uri="{FF2B5EF4-FFF2-40B4-BE49-F238E27FC236}">
                          <a16:creationId xmlns:a16="http://schemas.microsoft.com/office/drawing/2014/main" id="{5657C7D3-8E16-413D-BCA5-BB59B957B3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886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직선 연결선 349">
                      <a:extLst>
                        <a:ext uri="{FF2B5EF4-FFF2-40B4-BE49-F238E27FC236}">
                          <a16:creationId xmlns:a16="http://schemas.microsoft.com/office/drawing/2014/main" id="{D53D386E-6BDE-4184-8E4E-A46427A0FB1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600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1" name="직선 연결선 350">
                      <a:extLst>
                        <a:ext uri="{FF2B5EF4-FFF2-40B4-BE49-F238E27FC236}">
                          <a16:creationId xmlns:a16="http://schemas.microsoft.com/office/drawing/2014/main" id="{E93E8CEF-2078-4456-A03C-DEF99AE0AF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5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직선 연결선 351">
                      <a:extLst>
                        <a:ext uri="{FF2B5EF4-FFF2-40B4-BE49-F238E27FC236}">
                          <a16:creationId xmlns:a16="http://schemas.microsoft.com/office/drawing/2014/main" id="{6724EF0E-E054-40CF-A0FD-20A9C1A95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029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직선 연결선 352">
                      <a:extLst>
                        <a:ext uri="{FF2B5EF4-FFF2-40B4-BE49-F238E27FC236}">
                          <a16:creationId xmlns:a16="http://schemas.microsoft.com/office/drawing/2014/main" id="{1060350F-5EE4-4A81-81DC-E5E5C46759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743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직선 연결선 353">
                      <a:extLst>
                        <a:ext uri="{FF2B5EF4-FFF2-40B4-BE49-F238E27FC236}">
                          <a16:creationId xmlns:a16="http://schemas.microsoft.com/office/drawing/2014/main" id="{FFCE4E58-6C82-4514-8CED-173E6F384E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458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5" name="직선 연결선 354">
                      <a:extLst>
                        <a:ext uri="{FF2B5EF4-FFF2-40B4-BE49-F238E27FC236}">
                          <a16:creationId xmlns:a16="http://schemas.microsoft.com/office/drawing/2014/main" id="{A4377246-D7D4-44B2-B85C-2AA1D858C4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2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6" name="직선 연결선 355">
                      <a:extLst>
                        <a:ext uri="{FF2B5EF4-FFF2-40B4-BE49-F238E27FC236}">
                          <a16:creationId xmlns:a16="http://schemas.microsoft.com/office/drawing/2014/main" id="{8F528EE0-27C3-436A-A040-7BD71C5BDC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87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7" name="직선 연결선 356">
                      <a:extLst>
                        <a:ext uri="{FF2B5EF4-FFF2-40B4-BE49-F238E27FC236}">
                          <a16:creationId xmlns:a16="http://schemas.microsoft.com/office/drawing/2014/main" id="{0D925A39-1FCF-4010-AC8D-F1B8E3BD46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601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" name="직선 연결선 357">
                      <a:extLst>
                        <a:ext uri="{FF2B5EF4-FFF2-40B4-BE49-F238E27FC236}">
                          <a16:creationId xmlns:a16="http://schemas.microsoft.com/office/drawing/2014/main" id="{D5DA6C7F-3D4E-4B91-BD2E-D3795847DEC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15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" name="직선 연결선 358">
                      <a:extLst>
                        <a:ext uri="{FF2B5EF4-FFF2-40B4-BE49-F238E27FC236}">
                          <a16:creationId xmlns:a16="http://schemas.microsoft.com/office/drawing/2014/main" id="{650F1C38-294D-4B93-B69D-FEACA69DD5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030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직선 연결선 359">
                      <a:extLst>
                        <a:ext uri="{FF2B5EF4-FFF2-40B4-BE49-F238E27FC236}">
                          <a16:creationId xmlns:a16="http://schemas.microsoft.com/office/drawing/2014/main" id="{519DB7AB-2754-4763-97A5-D123C1BEC9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744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직선 연결선 360">
                      <a:extLst>
                        <a:ext uri="{FF2B5EF4-FFF2-40B4-BE49-F238E27FC236}">
                          <a16:creationId xmlns:a16="http://schemas.microsoft.com/office/drawing/2014/main" id="{EBA5FB0C-9A5A-449F-AFBE-68B74141A33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458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직선 연결선 361">
                      <a:extLst>
                        <a:ext uri="{FF2B5EF4-FFF2-40B4-BE49-F238E27FC236}">
                          <a16:creationId xmlns:a16="http://schemas.microsoft.com/office/drawing/2014/main" id="{20484A73-A68B-4D22-A570-F1E095CACF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173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직선 연결선 362">
                      <a:extLst>
                        <a:ext uri="{FF2B5EF4-FFF2-40B4-BE49-F238E27FC236}">
                          <a16:creationId xmlns:a16="http://schemas.microsoft.com/office/drawing/2014/main" id="{0BD80F47-B988-4B15-B398-A160444F335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887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직선 연결선 363">
                      <a:extLst>
                        <a:ext uri="{FF2B5EF4-FFF2-40B4-BE49-F238E27FC236}">
                          <a16:creationId xmlns:a16="http://schemas.microsoft.com/office/drawing/2014/main" id="{1D97B84E-1242-4056-9FBA-07E3793424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02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직선 연결선 364">
                      <a:extLst>
                        <a:ext uri="{FF2B5EF4-FFF2-40B4-BE49-F238E27FC236}">
                          <a16:creationId xmlns:a16="http://schemas.microsoft.com/office/drawing/2014/main" id="{7534A122-ACCB-42A5-A24C-1CDBA6F7280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316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직선 연결선 365">
                      <a:extLst>
                        <a:ext uri="{FF2B5EF4-FFF2-40B4-BE49-F238E27FC236}">
                          <a16:creationId xmlns:a16="http://schemas.microsoft.com/office/drawing/2014/main" id="{4FF137C5-68AA-4D3A-ADBA-82CF7EFDF5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030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7" name="직선 연결선 366">
                      <a:extLst>
                        <a:ext uri="{FF2B5EF4-FFF2-40B4-BE49-F238E27FC236}">
                          <a16:creationId xmlns:a16="http://schemas.microsoft.com/office/drawing/2014/main" id="{C236388D-FF23-40A4-92A5-D7032BC38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7452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직선 연결선 367">
                      <a:extLst>
                        <a:ext uri="{FF2B5EF4-FFF2-40B4-BE49-F238E27FC236}">
                          <a16:creationId xmlns:a16="http://schemas.microsoft.com/office/drawing/2014/main" id="{DE8F97FF-E2F6-4327-B7A9-1B1FD46153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4596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연결선 368">
                      <a:extLst>
                        <a:ext uri="{FF2B5EF4-FFF2-40B4-BE49-F238E27FC236}">
                          <a16:creationId xmlns:a16="http://schemas.microsoft.com/office/drawing/2014/main" id="{2EB4AFBD-493C-4026-B62C-73C28F21E07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1740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직선 연결선 369">
                      <a:extLst>
                        <a:ext uri="{FF2B5EF4-FFF2-40B4-BE49-F238E27FC236}">
                          <a16:creationId xmlns:a16="http://schemas.microsoft.com/office/drawing/2014/main" id="{CD9A1D39-E181-41AE-B9DF-D81CC823EA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8883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" name="직선 연결선 370">
                      <a:extLst>
                        <a:ext uri="{FF2B5EF4-FFF2-40B4-BE49-F238E27FC236}">
                          <a16:creationId xmlns:a16="http://schemas.microsoft.com/office/drawing/2014/main" id="{DCD99CF7-426B-4477-BDB0-DDAED10B77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6027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2" name="직선 연결선 371">
                      <a:extLst>
                        <a:ext uri="{FF2B5EF4-FFF2-40B4-BE49-F238E27FC236}">
                          <a16:creationId xmlns:a16="http://schemas.microsoft.com/office/drawing/2014/main" id="{690CE8AF-18E7-4B27-BD67-CC072CB5BF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3171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직선 연결선 372">
                      <a:extLst>
                        <a:ext uri="{FF2B5EF4-FFF2-40B4-BE49-F238E27FC236}">
                          <a16:creationId xmlns:a16="http://schemas.microsoft.com/office/drawing/2014/main" id="{29B57DE5-2D4F-425E-8BD7-1796CD69D3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315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직선 연결선 373">
                      <a:extLst>
                        <a:ext uri="{FF2B5EF4-FFF2-40B4-BE49-F238E27FC236}">
                          <a16:creationId xmlns:a16="http://schemas.microsoft.com/office/drawing/2014/main" id="{5F873C0B-459E-46D9-BD57-41B341EF6F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7459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5" name="직선 연결선 374">
                      <a:extLst>
                        <a:ext uri="{FF2B5EF4-FFF2-40B4-BE49-F238E27FC236}">
                          <a16:creationId xmlns:a16="http://schemas.microsoft.com/office/drawing/2014/main" id="{5EE440C7-FE7E-4B7F-9D9E-38A3FD5E74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602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직선 연결선 375">
                      <a:extLst>
                        <a:ext uri="{FF2B5EF4-FFF2-40B4-BE49-F238E27FC236}">
                          <a16:creationId xmlns:a16="http://schemas.microsoft.com/office/drawing/2014/main" id="{905824D7-A71A-45F0-97E9-EB4A62BE07E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746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직선 연결선 376">
                      <a:extLst>
                        <a:ext uri="{FF2B5EF4-FFF2-40B4-BE49-F238E27FC236}">
                          <a16:creationId xmlns:a16="http://schemas.microsoft.com/office/drawing/2014/main" id="{C7C5B689-815B-410F-93A4-5DA03919A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8890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직선 연결선 377">
                      <a:extLst>
                        <a:ext uri="{FF2B5EF4-FFF2-40B4-BE49-F238E27FC236}">
                          <a16:creationId xmlns:a16="http://schemas.microsoft.com/office/drawing/2014/main" id="{37455D07-1F31-4F36-938F-2F7CE5A4513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034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직선 연결선 378">
                      <a:extLst>
                        <a:ext uri="{FF2B5EF4-FFF2-40B4-BE49-F238E27FC236}">
                          <a16:creationId xmlns:a16="http://schemas.microsoft.com/office/drawing/2014/main" id="{D727FD7B-F754-4044-B563-DF461D8FC1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83178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직선 연결선 379">
                      <a:extLst>
                        <a:ext uri="{FF2B5EF4-FFF2-40B4-BE49-F238E27FC236}">
                          <a16:creationId xmlns:a16="http://schemas.microsoft.com/office/drawing/2014/main" id="{B47E9E43-DA3F-4BA6-9AE3-372C32C8F3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0321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직선 연결선 380">
                      <a:extLst>
                        <a:ext uri="{FF2B5EF4-FFF2-40B4-BE49-F238E27FC236}">
                          <a16:creationId xmlns:a16="http://schemas.microsoft.com/office/drawing/2014/main" id="{18C00CB9-9561-4C51-854D-F593960A3F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7465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직선 연결선 381">
                      <a:extLst>
                        <a:ext uri="{FF2B5EF4-FFF2-40B4-BE49-F238E27FC236}">
                          <a16:creationId xmlns:a16="http://schemas.microsoft.com/office/drawing/2014/main" id="{BCB5D84D-5A0A-41E2-8F10-098D5816BB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4609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직선 연결선 382">
                      <a:extLst>
                        <a:ext uri="{FF2B5EF4-FFF2-40B4-BE49-F238E27FC236}">
                          <a16:creationId xmlns:a16="http://schemas.microsoft.com/office/drawing/2014/main" id="{62CDE35A-E9B7-48B4-8C7D-05AEB698FF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1753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직선 연결선 383">
                      <a:extLst>
                        <a:ext uri="{FF2B5EF4-FFF2-40B4-BE49-F238E27FC236}">
                          <a16:creationId xmlns:a16="http://schemas.microsoft.com/office/drawing/2014/main" id="{7EF96297-436F-44EC-B4C7-B07771AB26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897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5" name="직선 연결선 384">
                      <a:extLst>
                        <a:ext uri="{FF2B5EF4-FFF2-40B4-BE49-F238E27FC236}">
                          <a16:creationId xmlns:a16="http://schemas.microsoft.com/office/drawing/2014/main" id="{32B9476E-25DE-43C4-81F1-46872169C0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6040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직선 연결선 385">
                      <a:extLst>
                        <a:ext uri="{FF2B5EF4-FFF2-40B4-BE49-F238E27FC236}">
                          <a16:creationId xmlns:a16="http://schemas.microsoft.com/office/drawing/2014/main" id="{CEDE4E12-6FB9-49E8-A272-4D6B787E74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3184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직선 연결선 386">
                      <a:extLst>
                        <a:ext uri="{FF2B5EF4-FFF2-40B4-BE49-F238E27FC236}">
                          <a16:creationId xmlns:a16="http://schemas.microsoft.com/office/drawing/2014/main" id="{70A90077-E999-4DD0-A75E-BFCF0FFC36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328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8" name="직선 연결선 387">
                      <a:extLst>
                        <a:ext uri="{FF2B5EF4-FFF2-40B4-BE49-F238E27FC236}">
                          <a16:creationId xmlns:a16="http://schemas.microsoft.com/office/drawing/2014/main" id="{2A5AACA6-A517-462E-8E85-854E2B691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7472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9" name="직선 연결선 388">
                      <a:extLst>
                        <a:ext uri="{FF2B5EF4-FFF2-40B4-BE49-F238E27FC236}">
                          <a16:creationId xmlns:a16="http://schemas.microsoft.com/office/drawing/2014/main" id="{038256C9-A6D2-47D8-82CD-5C56C7179C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4616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0" name="직선 연결선 389">
                      <a:extLst>
                        <a:ext uri="{FF2B5EF4-FFF2-40B4-BE49-F238E27FC236}">
                          <a16:creationId xmlns:a16="http://schemas.microsoft.com/office/drawing/2014/main" id="{8FD955C0-7601-4150-9F96-A160C814968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1759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직선 연결선 390">
                      <a:extLst>
                        <a:ext uri="{FF2B5EF4-FFF2-40B4-BE49-F238E27FC236}">
                          <a16:creationId xmlns:a16="http://schemas.microsoft.com/office/drawing/2014/main" id="{120BC6D7-2A28-492F-95F8-7EF1D26189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903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2" name="직선 연결선 391">
                      <a:extLst>
                        <a:ext uri="{FF2B5EF4-FFF2-40B4-BE49-F238E27FC236}">
                          <a16:creationId xmlns:a16="http://schemas.microsoft.com/office/drawing/2014/main" id="{17656D8E-8BC6-47D2-BC1F-BCE06D1B56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6047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3" name="직선 연결선 392">
                      <a:extLst>
                        <a:ext uri="{FF2B5EF4-FFF2-40B4-BE49-F238E27FC236}">
                          <a16:creationId xmlns:a16="http://schemas.microsoft.com/office/drawing/2014/main" id="{EE3903B5-436D-4911-AB20-ABDE8813BC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3191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4" name="직선 연결선 393">
                      <a:extLst>
                        <a:ext uri="{FF2B5EF4-FFF2-40B4-BE49-F238E27FC236}">
                          <a16:creationId xmlns:a16="http://schemas.microsoft.com/office/drawing/2014/main" id="{8C1FEEA5-C7CD-4F56-B21C-5C4A90F8A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0335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직선 연결선 394">
                      <a:extLst>
                        <a:ext uri="{FF2B5EF4-FFF2-40B4-BE49-F238E27FC236}">
                          <a16:creationId xmlns:a16="http://schemas.microsoft.com/office/drawing/2014/main" id="{F7CBE8F1-7C55-4609-9B6C-0F99E8F400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7478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직선 연결선 395">
                      <a:extLst>
                        <a:ext uri="{FF2B5EF4-FFF2-40B4-BE49-F238E27FC236}">
                          <a16:creationId xmlns:a16="http://schemas.microsoft.com/office/drawing/2014/main" id="{D6B11F04-E296-4BD6-93EA-9399D594054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622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7" name="직선 연결선 396">
                      <a:extLst>
                        <a:ext uri="{FF2B5EF4-FFF2-40B4-BE49-F238E27FC236}">
                          <a16:creationId xmlns:a16="http://schemas.microsoft.com/office/drawing/2014/main" id="{CCD0EEDD-D7D8-44E5-AE67-1D261F1D53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1766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직선 연결선 397">
                      <a:extLst>
                        <a:ext uri="{FF2B5EF4-FFF2-40B4-BE49-F238E27FC236}">
                          <a16:creationId xmlns:a16="http://schemas.microsoft.com/office/drawing/2014/main" id="{86747434-2BC3-4BDA-B0C1-7F3BA6C777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8910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직선 연결선 398">
                      <a:extLst>
                        <a:ext uri="{FF2B5EF4-FFF2-40B4-BE49-F238E27FC236}">
                          <a16:creationId xmlns:a16="http://schemas.microsoft.com/office/drawing/2014/main" id="{47F65A0E-0A2A-4BF1-864C-4EB48C9DAD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605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0" name="직선 연결선 399">
                      <a:extLst>
                        <a:ext uri="{FF2B5EF4-FFF2-40B4-BE49-F238E27FC236}">
                          <a16:creationId xmlns:a16="http://schemas.microsoft.com/office/drawing/2014/main" id="{E9427E3F-9386-4B1B-8D59-B27FB75D4E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319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직선 연결선 400">
                      <a:extLst>
                        <a:ext uri="{FF2B5EF4-FFF2-40B4-BE49-F238E27FC236}">
                          <a16:creationId xmlns:a16="http://schemas.microsoft.com/office/drawing/2014/main" id="{ADB6DA2E-6CD6-4858-B6F2-8DB961E3E1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034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직선 연결선 401">
                      <a:extLst>
                        <a:ext uri="{FF2B5EF4-FFF2-40B4-BE49-F238E27FC236}">
                          <a16:creationId xmlns:a16="http://schemas.microsoft.com/office/drawing/2014/main" id="{07D41960-92C3-43C7-8B0E-A91C524615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748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3" name="직선 연결선 402">
                      <a:extLst>
                        <a:ext uri="{FF2B5EF4-FFF2-40B4-BE49-F238E27FC236}">
                          <a16:creationId xmlns:a16="http://schemas.microsoft.com/office/drawing/2014/main" id="{3C709155-9147-426D-A10C-BA388C2ADD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62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직선 연결선 403">
                      <a:extLst>
                        <a:ext uri="{FF2B5EF4-FFF2-40B4-BE49-F238E27FC236}">
                          <a16:creationId xmlns:a16="http://schemas.microsoft.com/office/drawing/2014/main" id="{BC32480A-09B3-4F36-8F21-9D548B342CF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177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직선 연결선 404">
                      <a:extLst>
                        <a:ext uri="{FF2B5EF4-FFF2-40B4-BE49-F238E27FC236}">
                          <a16:creationId xmlns:a16="http://schemas.microsoft.com/office/drawing/2014/main" id="{9A309CD0-C8B7-49C6-8809-25E17B54AB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91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6" name="직선 연결선 405">
                      <a:extLst>
                        <a:ext uri="{FF2B5EF4-FFF2-40B4-BE49-F238E27FC236}">
                          <a16:creationId xmlns:a16="http://schemas.microsoft.com/office/drawing/2014/main" id="{AC5F1A67-FDEA-45C8-A523-88E26FA938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7606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7" name="직선 연결선 406">
                      <a:extLst>
                        <a:ext uri="{FF2B5EF4-FFF2-40B4-BE49-F238E27FC236}">
                          <a16:creationId xmlns:a16="http://schemas.microsoft.com/office/drawing/2014/main" id="{7B8A508C-A342-4320-A3C1-FFD54A84C4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320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8" name="직선 연결선 407">
                      <a:extLst>
                        <a:ext uri="{FF2B5EF4-FFF2-40B4-BE49-F238E27FC236}">
                          <a16:creationId xmlns:a16="http://schemas.microsoft.com/office/drawing/2014/main" id="{75A42650-F67A-48A6-AE79-7CC1B21B63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034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9" name="직선 연결선 408">
                      <a:extLst>
                        <a:ext uri="{FF2B5EF4-FFF2-40B4-BE49-F238E27FC236}">
                          <a16:creationId xmlns:a16="http://schemas.microsoft.com/office/drawing/2014/main" id="{953E41BA-7FE6-4F71-B5A9-42643A05E8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749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0" name="직선 연결선 409">
                      <a:extLst>
                        <a:ext uri="{FF2B5EF4-FFF2-40B4-BE49-F238E27FC236}">
                          <a16:creationId xmlns:a16="http://schemas.microsoft.com/office/drawing/2014/main" id="{40C65061-7138-4707-A4ED-DCF2B4AAE8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463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1" name="직선 연결선 410">
                      <a:extLst>
                        <a:ext uri="{FF2B5EF4-FFF2-40B4-BE49-F238E27FC236}">
                          <a16:creationId xmlns:a16="http://schemas.microsoft.com/office/drawing/2014/main" id="{08923F97-9A4D-4D52-883E-5F4113A606E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177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2" name="직선 연결선 411">
                      <a:extLst>
                        <a:ext uri="{FF2B5EF4-FFF2-40B4-BE49-F238E27FC236}">
                          <a16:creationId xmlns:a16="http://schemas.microsoft.com/office/drawing/2014/main" id="{A08791C5-AC8D-406C-A48D-BA319B0F45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892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직선 연결선 412">
                      <a:extLst>
                        <a:ext uri="{FF2B5EF4-FFF2-40B4-BE49-F238E27FC236}">
                          <a16:creationId xmlns:a16="http://schemas.microsoft.com/office/drawing/2014/main" id="{5DE2CC15-E6A7-4BC0-8852-FE500786B7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06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4" name="직선 연결선 413">
                      <a:extLst>
                        <a:ext uri="{FF2B5EF4-FFF2-40B4-BE49-F238E27FC236}">
                          <a16:creationId xmlns:a16="http://schemas.microsoft.com/office/drawing/2014/main" id="{4794C688-5230-49B8-845D-CBB2B050DE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321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5" name="직선 연결선 414">
                      <a:extLst>
                        <a:ext uri="{FF2B5EF4-FFF2-40B4-BE49-F238E27FC236}">
                          <a16:creationId xmlns:a16="http://schemas.microsoft.com/office/drawing/2014/main" id="{A60C7F41-50F2-4F35-B5F1-F5F6632AD6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035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6" name="직선 연결선 415">
                      <a:extLst>
                        <a:ext uri="{FF2B5EF4-FFF2-40B4-BE49-F238E27FC236}">
                          <a16:creationId xmlns:a16="http://schemas.microsoft.com/office/drawing/2014/main" id="{8532C5EF-51F9-4BC4-B7CF-0770C10D6B1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749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17" name="그룹 416">
                      <a:extLst>
                        <a:ext uri="{FF2B5EF4-FFF2-40B4-BE49-F238E27FC236}">
                          <a16:creationId xmlns:a16="http://schemas.microsoft.com/office/drawing/2014/main" id="{52DF04CA-6D17-48B3-ADD3-72BDEB2E10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2481" y="2990034"/>
                      <a:ext cx="7639936" cy="996185"/>
                      <a:chOff x="2272481" y="2990034"/>
                      <a:chExt cx="7639936" cy="996185"/>
                    </a:xfrm>
                    <a:grpFill/>
                  </p:grpSpPr>
                  <p:grpSp>
                    <p:nvGrpSpPr>
                      <p:cNvPr id="418" name="그룹 417">
                        <a:extLst>
                          <a:ext uri="{FF2B5EF4-FFF2-40B4-BE49-F238E27FC236}">
                            <a16:creationId xmlns:a16="http://schemas.microsoft.com/office/drawing/2014/main" id="{4ED38487-0831-4635-9CBB-8645CB3CA50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350457" y="3023782"/>
                        <a:ext cx="1301817" cy="935925"/>
                        <a:chOff x="8579647" y="3203680"/>
                        <a:chExt cx="1301817" cy="935925"/>
                      </a:xfrm>
                      <a:grpFill/>
                    </p:grpSpPr>
                    <p:cxnSp>
                      <p:nvCxnSpPr>
                        <p:cNvPr id="454" name="직선 연결선 453">
                          <a:extLst>
                            <a:ext uri="{FF2B5EF4-FFF2-40B4-BE49-F238E27FC236}">
                              <a16:creationId xmlns:a16="http://schemas.microsoft.com/office/drawing/2014/main" id="{FEB5CD3E-21BE-496C-8054-6DF531A202D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586826" y="321320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5" name="직선 연결선 454">
                          <a:extLst>
                            <a:ext uri="{FF2B5EF4-FFF2-40B4-BE49-F238E27FC236}">
                              <a16:creationId xmlns:a16="http://schemas.microsoft.com/office/drawing/2014/main" id="{3E003A8D-73BA-41A9-B59B-53C99DCE23A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42189" y="324654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6" name="직선 연결선 455">
                          <a:extLst>
                            <a:ext uri="{FF2B5EF4-FFF2-40B4-BE49-F238E27FC236}">
                              <a16:creationId xmlns:a16="http://schemas.microsoft.com/office/drawing/2014/main" id="{87E27EFE-86A0-4F52-AB5D-3D9128139FB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97552" y="327987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7" name="직선 연결선 456">
                          <a:extLst>
                            <a:ext uri="{FF2B5EF4-FFF2-40B4-BE49-F238E27FC236}">
                              <a16:creationId xmlns:a16="http://schemas.microsoft.com/office/drawing/2014/main" id="{151DA741-D482-4598-AFBB-606CA1137DB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752915" y="331321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8" name="직선 연결선 457">
                          <a:extLst>
                            <a:ext uri="{FF2B5EF4-FFF2-40B4-BE49-F238E27FC236}">
                              <a16:creationId xmlns:a16="http://schemas.microsoft.com/office/drawing/2014/main" id="{B9AE9C96-CD1B-4971-9D40-C299EACA022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08278" y="334655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9" name="직선 연결선 458">
                          <a:extLst>
                            <a:ext uri="{FF2B5EF4-FFF2-40B4-BE49-F238E27FC236}">
                              <a16:creationId xmlns:a16="http://schemas.microsoft.com/office/drawing/2014/main" id="{11A99CC2-443C-4546-8405-0A8690803BD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63641" y="337988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0" name="직선 연결선 459">
                          <a:extLst>
                            <a:ext uri="{FF2B5EF4-FFF2-40B4-BE49-F238E27FC236}">
                              <a16:creationId xmlns:a16="http://schemas.microsoft.com/office/drawing/2014/main" id="{1AE0F4DB-78F4-485D-A55C-8F6E9A1C17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19004" y="341322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1" name="직선 연결선 460">
                          <a:extLst>
                            <a:ext uri="{FF2B5EF4-FFF2-40B4-BE49-F238E27FC236}">
                              <a16:creationId xmlns:a16="http://schemas.microsoft.com/office/drawing/2014/main" id="{221CCF1C-92B8-4CC7-B24B-6A0639317B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74367" y="344656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2" name="직선 연결선 461">
                          <a:extLst>
                            <a:ext uri="{FF2B5EF4-FFF2-40B4-BE49-F238E27FC236}">
                              <a16:creationId xmlns:a16="http://schemas.microsoft.com/office/drawing/2014/main" id="{012737D0-8737-4EB4-A300-23411CD9A69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29730" y="347990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3" name="직선 연결선 462">
                          <a:extLst>
                            <a:ext uri="{FF2B5EF4-FFF2-40B4-BE49-F238E27FC236}">
                              <a16:creationId xmlns:a16="http://schemas.microsoft.com/office/drawing/2014/main" id="{D1E89BC0-2715-4381-B511-9AFA070770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85093" y="351323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직선 연결선 463">
                          <a:extLst>
                            <a:ext uri="{FF2B5EF4-FFF2-40B4-BE49-F238E27FC236}">
                              <a16:creationId xmlns:a16="http://schemas.microsoft.com/office/drawing/2014/main" id="{06F9A2CD-218C-41EB-B056-789A0B6808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40456" y="354657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5" name="직선 연결선 464">
                          <a:extLst>
                            <a:ext uri="{FF2B5EF4-FFF2-40B4-BE49-F238E27FC236}">
                              <a16:creationId xmlns:a16="http://schemas.microsoft.com/office/drawing/2014/main" id="{B54A128E-F7B4-48E8-8D0B-2475C0CDF0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95819" y="357991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6" name="직선 연결선 465">
                          <a:extLst>
                            <a:ext uri="{FF2B5EF4-FFF2-40B4-BE49-F238E27FC236}">
                              <a16:creationId xmlns:a16="http://schemas.microsoft.com/office/drawing/2014/main" id="{9BD2A449-1ADF-433E-839E-2B97E69EAF8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51182" y="361324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7" name="직선 연결선 466">
                          <a:extLst>
                            <a:ext uri="{FF2B5EF4-FFF2-40B4-BE49-F238E27FC236}">
                              <a16:creationId xmlns:a16="http://schemas.microsoft.com/office/drawing/2014/main" id="{30ADFFC3-F8A2-4579-9D28-98C42B349BE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06545" y="364658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8" name="직선 연결선 467">
                          <a:extLst>
                            <a:ext uri="{FF2B5EF4-FFF2-40B4-BE49-F238E27FC236}">
                              <a16:creationId xmlns:a16="http://schemas.microsoft.com/office/drawing/2014/main" id="{E9A351EA-2D25-4267-99A5-EB81E066626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61908" y="367992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9" name="직선 연결선 468">
                          <a:extLst>
                            <a:ext uri="{FF2B5EF4-FFF2-40B4-BE49-F238E27FC236}">
                              <a16:creationId xmlns:a16="http://schemas.microsoft.com/office/drawing/2014/main" id="{6B67A155-7E09-4B15-A487-2DBF7712404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17271" y="371325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0" name="직선 연결선 469">
                          <a:extLst>
                            <a:ext uri="{FF2B5EF4-FFF2-40B4-BE49-F238E27FC236}">
                              <a16:creationId xmlns:a16="http://schemas.microsoft.com/office/drawing/2014/main" id="{DC43643E-6D8D-4461-A22D-F06395EBC56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72634" y="374659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1" name="직선 연결선 470">
                          <a:extLst>
                            <a:ext uri="{FF2B5EF4-FFF2-40B4-BE49-F238E27FC236}">
                              <a16:creationId xmlns:a16="http://schemas.microsoft.com/office/drawing/2014/main" id="{2C6CC6EB-2930-4CE7-81ED-055F88AD5EC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27997" y="377993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2" name="직선 연결선 471">
                          <a:extLst>
                            <a:ext uri="{FF2B5EF4-FFF2-40B4-BE49-F238E27FC236}">
                              <a16:creationId xmlns:a16="http://schemas.microsoft.com/office/drawing/2014/main" id="{39950D4C-C8F1-4FCE-8E4A-FFA9F819AC7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83360" y="381327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3" name="직선 연결선 472">
                          <a:extLst>
                            <a:ext uri="{FF2B5EF4-FFF2-40B4-BE49-F238E27FC236}">
                              <a16:creationId xmlns:a16="http://schemas.microsoft.com/office/drawing/2014/main" id="{E201146B-DED2-4919-81B4-719B2F9FF68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38723" y="384660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4" name="직선 연결선 473">
                          <a:extLst>
                            <a:ext uri="{FF2B5EF4-FFF2-40B4-BE49-F238E27FC236}">
                              <a16:creationId xmlns:a16="http://schemas.microsoft.com/office/drawing/2014/main" id="{280F3C57-9733-453F-829B-BF91EFF2D4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94086" y="387994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5" name="직선 연결선 474">
                          <a:extLst>
                            <a:ext uri="{FF2B5EF4-FFF2-40B4-BE49-F238E27FC236}">
                              <a16:creationId xmlns:a16="http://schemas.microsoft.com/office/drawing/2014/main" id="{95B47483-CD27-4557-A520-568D2CA31C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749449" y="391328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6" name="직선 연결선 475">
                          <a:extLst>
                            <a:ext uri="{FF2B5EF4-FFF2-40B4-BE49-F238E27FC236}">
                              <a16:creationId xmlns:a16="http://schemas.microsoft.com/office/drawing/2014/main" id="{A3B02308-85BA-4DA7-8294-C5D45A97540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04812" y="394661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7" name="직선 연결선 476">
                          <a:extLst>
                            <a:ext uri="{FF2B5EF4-FFF2-40B4-BE49-F238E27FC236}">
                              <a16:creationId xmlns:a16="http://schemas.microsoft.com/office/drawing/2014/main" id="{AC5402E2-E432-4E0B-80FB-FC25F2B5264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60175" y="397995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8" name="직선 연결선 477">
                          <a:extLst>
                            <a:ext uri="{FF2B5EF4-FFF2-40B4-BE49-F238E27FC236}">
                              <a16:creationId xmlns:a16="http://schemas.microsoft.com/office/drawing/2014/main" id="{F4A634FA-6BB1-4B43-8F46-135C327066F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579647" y="3203680"/>
                          <a:ext cx="1301817" cy="773015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19" name="그룹 418">
                        <a:extLst>
                          <a:ext uri="{FF2B5EF4-FFF2-40B4-BE49-F238E27FC236}">
                            <a16:creationId xmlns:a16="http://schemas.microsoft.com/office/drawing/2014/main" id="{B36EC0A1-CCC8-4F3F-A240-79A4B03633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2481" y="2990034"/>
                        <a:ext cx="7639936" cy="996185"/>
                        <a:chOff x="2272481" y="2990034"/>
                        <a:chExt cx="7639936" cy="996185"/>
                      </a:xfrm>
                      <a:grpFill/>
                    </p:grpSpPr>
                    <p:grpSp>
                      <p:nvGrpSpPr>
                        <p:cNvPr id="420" name="그룹 419">
                          <a:extLst>
                            <a:ext uri="{FF2B5EF4-FFF2-40B4-BE49-F238E27FC236}">
                              <a16:creationId xmlns:a16="http://schemas.microsoft.com/office/drawing/2014/main" id="{78FD06CB-DF68-4519-92CE-F904C1C254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99454" y="3015503"/>
                          <a:ext cx="1301817" cy="935925"/>
                          <a:chOff x="8579647" y="3203680"/>
                          <a:chExt cx="1301817" cy="935925"/>
                        </a:xfrm>
                        <a:grpFill/>
                      </p:grpSpPr>
                      <p:cxnSp>
                        <p:nvCxnSpPr>
                          <p:cNvPr id="429" name="직선 연결선 428">
                            <a:extLst>
                              <a:ext uri="{FF2B5EF4-FFF2-40B4-BE49-F238E27FC236}">
                                <a16:creationId xmlns:a16="http://schemas.microsoft.com/office/drawing/2014/main" id="{FE53AA80-7841-49FE-B3F2-CDC568D32BB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586826" y="321320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0" name="직선 연결선 429">
                            <a:extLst>
                              <a:ext uri="{FF2B5EF4-FFF2-40B4-BE49-F238E27FC236}">
                                <a16:creationId xmlns:a16="http://schemas.microsoft.com/office/drawing/2014/main" id="{99D65003-4F1C-410E-BF8D-69823817B3D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42189" y="324654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직선 연결선 430">
                            <a:extLst>
                              <a:ext uri="{FF2B5EF4-FFF2-40B4-BE49-F238E27FC236}">
                                <a16:creationId xmlns:a16="http://schemas.microsoft.com/office/drawing/2014/main" id="{7F310792-FCB9-4175-8FDE-C70C6675793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97552" y="327987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직선 연결선 431">
                            <a:extLst>
                              <a:ext uri="{FF2B5EF4-FFF2-40B4-BE49-F238E27FC236}">
                                <a16:creationId xmlns:a16="http://schemas.microsoft.com/office/drawing/2014/main" id="{2D593F0C-44C8-4687-BA21-4D2F048D290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752915" y="331321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3" name="직선 연결선 432">
                            <a:extLst>
                              <a:ext uri="{FF2B5EF4-FFF2-40B4-BE49-F238E27FC236}">
                                <a16:creationId xmlns:a16="http://schemas.microsoft.com/office/drawing/2014/main" id="{B8815E2D-0DBF-486D-8974-F33D520BA4F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08278" y="334655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직선 연결선 433">
                            <a:extLst>
                              <a:ext uri="{FF2B5EF4-FFF2-40B4-BE49-F238E27FC236}">
                                <a16:creationId xmlns:a16="http://schemas.microsoft.com/office/drawing/2014/main" id="{E6C21D80-9281-4BD9-AC2B-910E35F7FCC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63641" y="337988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직선 연결선 434">
                            <a:extLst>
                              <a:ext uri="{FF2B5EF4-FFF2-40B4-BE49-F238E27FC236}">
                                <a16:creationId xmlns:a16="http://schemas.microsoft.com/office/drawing/2014/main" id="{BB6BABAD-9EBE-4816-8833-44C1E363A6F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19004" y="341322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6" name="직선 연결선 435">
                            <a:extLst>
                              <a:ext uri="{FF2B5EF4-FFF2-40B4-BE49-F238E27FC236}">
                                <a16:creationId xmlns:a16="http://schemas.microsoft.com/office/drawing/2014/main" id="{8E634F85-B2D1-42DE-8FEC-95F090FE0F5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74367" y="344656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7" name="직선 연결선 436">
                            <a:extLst>
                              <a:ext uri="{FF2B5EF4-FFF2-40B4-BE49-F238E27FC236}">
                                <a16:creationId xmlns:a16="http://schemas.microsoft.com/office/drawing/2014/main" id="{976F4445-08B8-4B2A-B898-7A3AEB98B29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29730" y="347990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8" name="직선 연결선 437">
                            <a:extLst>
                              <a:ext uri="{FF2B5EF4-FFF2-40B4-BE49-F238E27FC236}">
                                <a16:creationId xmlns:a16="http://schemas.microsoft.com/office/drawing/2014/main" id="{7C8B6C82-9AF8-4D7D-B0A3-2FD604D958E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85093" y="351323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9" name="직선 연결선 438">
                            <a:extLst>
                              <a:ext uri="{FF2B5EF4-FFF2-40B4-BE49-F238E27FC236}">
                                <a16:creationId xmlns:a16="http://schemas.microsoft.com/office/drawing/2014/main" id="{B088FC06-53BA-477C-AAEB-20EA53B2665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40456" y="354657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0" name="직선 연결선 439">
                            <a:extLst>
                              <a:ext uri="{FF2B5EF4-FFF2-40B4-BE49-F238E27FC236}">
                                <a16:creationId xmlns:a16="http://schemas.microsoft.com/office/drawing/2014/main" id="{87B1C0AE-1770-4E56-8773-A0900C2AE1A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95819" y="357991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1" name="직선 연결선 440">
                            <a:extLst>
                              <a:ext uri="{FF2B5EF4-FFF2-40B4-BE49-F238E27FC236}">
                                <a16:creationId xmlns:a16="http://schemas.microsoft.com/office/drawing/2014/main" id="{3D5EE6D4-AA13-4D9F-A8FF-AE7A18C47DA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251182" y="361324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2" name="직선 연결선 441">
                            <a:extLst>
                              <a:ext uri="{FF2B5EF4-FFF2-40B4-BE49-F238E27FC236}">
                                <a16:creationId xmlns:a16="http://schemas.microsoft.com/office/drawing/2014/main" id="{A1282200-6590-4EE3-A9A1-CA778C45315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06545" y="364658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3" name="직선 연결선 442">
                            <a:extLst>
                              <a:ext uri="{FF2B5EF4-FFF2-40B4-BE49-F238E27FC236}">
                                <a16:creationId xmlns:a16="http://schemas.microsoft.com/office/drawing/2014/main" id="{AFDF2E70-B0D0-484C-A54A-6A9AED3596C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61908" y="367992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4" name="직선 연결선 443">
                            <a:extLst>
                              <a:ext uri="{FF2B5EF4-FFF2-40B4-BE49-F238E27FC236}">
                                <a16:creationId xmlns:a16="http://schemas.microsoft.com/office/drawing/2014/main" id="{0BAEB698-6419-4F57-A0F3-09F3E98E860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17271" y="371325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5" name="직선 연결선 444">
                            <a:extLst>
                              <a:ext uri="{FF2B5EF4-FFF2-40B4-BE49-F238E27FC236}">
                                <a16:creationId xmlns:a16="http://schemas.microsoft.com/office/drawing/2014/main" id="{B2B7F47D-00AD-48E3-ACD0-678DB7E67A2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72634" y="374659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6" name="직선 연결선 445">
                            <a:extLst>
                              <a:ext uri="{FF2B5EF4-FFF2-40B4-BE49-F238E27FC236}">
                                <a16:creationId xmlns:a16="http://schemas.microsoft.com/office/drawing/2014/main" id="{0623CB4E-962C-48DE-B28A-A2102500309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7997" y="377993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7" name="직선 연결선 446">
                            <a:extLst>
                              <a:ext uri="{FF2B5EF4-FFF2-40B4-BE49-F238E27FC236}">
                                <a16:creationId xmlns:a16="http://schemas.microsoft.com/office/drawing/2014/main" id="{F4ACFB40-362B-4A52-A0FA-C84C7B17DA2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83360" y="381327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8" name="직선 연결선 447">
                            <a:extLst>
                              <a:ext uri="{FF2B5EF4-FFF2-40B4-BE49-F238E27FC236}">
                                <a16:creationId xmlns:a16="http://schemas.microsoft.com/office/drawing/2014/main" id="{8134807F-7771-4687-8801-01F9EE4CB51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38723" y="384660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9" name="직선 연결선 448">
                            <a:extLst>
                              <a:ext uri="{FF2B5EF4-FFF2-40B4-BE49-F238E27FC236}">
                                <a16:creationId xmlns:a16="http://schemas.microsoft.com/office/drawing/2014/main" id="{13B113C6-391D-4644-8B13-E74E11D4BE2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94086" y="387994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직선 연결선 449">
                            <a:extLst>
                              <a:ext uri="{FF2B5EF4-FFF2-40B4-BE49-F238E27FC236}">
                                <a16:creationId xmlns:a16="http://schemas.microsoft.com/office/drawing/2014/main" id="{3E71AF03-4E8B-43F4-8EB5-826A6B51E23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749449" y="391328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직선 연결선 450">
                            <a:extLst>
                              <a:ext uri="{FF2B5EF4-FFF2-40B4-BE49-F238E27FC236}">
                                <a16:creationId xmlns:a16="http://schemas.microsoft.com/office/drawing/2014/main" id="{F382AB92-F7CB-4FEC-ADD7-EA50AFC590A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04812" y="394661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2" name="직선 연결선 451">
                            <a:extLst>
                              <a:ext uri="{FF2B5EF4-FFF2-40B4-BE49-F238E27FC236}">
                                <a16:creationId xmlns:a16="http://schemas.microsoft.com/office/drawing/2014/main" id="{4967FED2-12F0-404F-AC8E-A29B90DFBDB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60175" y="397995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직선 연결선 452">
                            <a:extLst>
                              <a:ext uri="{FF2B5EF4-FFF2-40B4-BE49-F238E27FC236}">
                                <a16:creationId xmlns:a16="http://schemas.microsoft.com/office/drawing/2014/main" id="{5BEBDB68-63F4-4AF6-A540-1BB76FD2A62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79647" y="3203680"/>
                            <a:ext cx="1301817" cy="773015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21" name="직선 연결선 420">
                          <a:extLst>
                            <a:ext uri="{FF2B5EF4-FFF2-40B4-BE49-F238E27FC236}">
                              <a16:creationId xmlns:a16="http://schemas.microsoft.com/office/drawing/2014/main" id="{9FB10899-4363-4FD6-9FE3-E7C1792F20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88641" y="2990034"/>
                          <a:ext cx="4786346" cy="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22" name="직사각형 421">
                          <a:extLst>
                            <a:ext uri="{FF2B5EF4-FFF2-40B4-BE49-F238E27FC236}">
                              <a16:creationId xmlns:a16="http://schemas.microsoft.com/office/drawing/2014/main" id="{11D4AB7C-1883-4480-82A5-2FE64E4EB6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79960" y="3151993"/>
                          <a:ext cx="4823791" cy="83422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423" name="그룹 422">
                          <a:extLst>
                            <a:ext uri="{FF2B5EF4-FFF2-40B4-BE49-F238E27FC236}">
                              <a16:creationId xmlns:a16="http://schemas.microsoft.com/office/drawing/2014/main" id="{25DE10F2-2462-4EB3-B1F3-33FC97A4E5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03750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427" name="직각 삼각형 426">
                            <a:extLst>
                              <a:ext uri="{FF2B5EF4-FFF2-40B4-BE49-F238E27FC236}">
                                <a16:creationId xmlns:a16="http://schemas.microsoft.com/office/drawing/2014/main" id="{215B168A-8DC8-4D66-8389-77F5F727CD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8" name="직각 삼각형 427">
                            <a:extLst>
                              <a:ext uri="{FF2B5EF4-FFF2-40B4-BE49-F238E27FC236}">
                                <a16:creationId xmlns:a16="http://schemas.microsoft.com/office/drawing/2014/main" id="{808D7968-17CC-46C2-8F5F-C34877AC83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4" name="그룹 423">
                          <a:extLst>
                            <a:ext uri="{FF2B5EF4-FFF2-40B4-BE49-F238E27FC236}">
                              <a16:creationId xmlns:a16="http://schemas.microsoft.com/office/drawing/2014/main" id="{569A19E5-6E3A-4F76-A1A7-81A6968E2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flipH="1">
                          <a:off x="2272481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425" name="직각 삼각형 424">
                            <a:extLst>
                              <a:ext uri="{FF2B5EF4-FFF2-40B4-BE49-F238E27FC236}">
                                <a16:creationId xmlns:a16="http://schemas.microsoft.com/office/drawing/2014/main" id="{8ADA2604-13C7-45DB-B9CA-6A48FA69E4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6" name="직각 삼각형 425">
                            <a:extLst>
                              <a:ext uri="{FF2B5EF4-FFF2-40B4-BE49-F238E27FC236}">
                                <a16:creationId xmlns:a16="http://schemas.microsoft.com/office/drawing/2014/main" id="{19C0ABA9-16E9-47E2-8BB9-6096AECEDD9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0" name="그룹 309">
                    <a:extLst>
                      <a:ext uri="{FF2B5EF4-FFF2-40B4-BE49-F238E27FC236}">
                        <a16:creationId xmlns:a16="http://schemas.microsoft.com/office/drawing/2014/main" id="{37E1A94F-201D-4FAB-8171-BB66A74642C2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26" y="2964474"/>
                    <a:ext cx="1128529" cy="590007"/>
                    <a:chOff x="4249088" y="3848870"/>
                    <a:chExt cx="1138602" cy="595271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345" name="순서도: 지연 1">
                      <a:extLst>
                        <a:ext uri="{FF2B5EF4-FFF2-40B4-BE49-F238E27FC236}">
                          <a16:creationId xmlns:a16="http://schemas.microsoft.com/office/drawing/2014/main" id="{467106DF-935E-48F9-9D56-20704225AFB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9" y="3952267"/>
                      <a:ext cx="589562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46" name="직사각형 345">
                      <a:extLst>
                        <a:ext uri="{FF2B5EF4-FFF2-40B4-BE49-F238E27FC236}">
                          <a16:creationId xmlns:a16="http://schemas.microsoft.com/office/drawing/2014/main" id="{431922FC-9B74-413B-B962-3DA76A4989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88" y="3848870"/>
                      <a:ext cx="1129447" cy="595271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47" name="직사각형 346">
                      <a:extLst>
                        <a:ext uri="{FF2B5EF4-FFF2-40B4-BE49-F238E27FC236}">
                          <a16:creationId xmlns:a16="http://schemas.microsoft.com/office/drawing/2014/main" id="{BAF5831D-5E67-4C00-BFE6-FCD5077D8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01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48" name="직사각형 347">
                      <a:extLst>
                        <a:ext uri="{FF2B5EF4-FFF2-40B4-BE49-F238E27FC236}">
                          <a16:creationId xmlns:a16="http://schemas.microsoft.com/office/drawing/2014/main" id="{4B60FF97-6CDF-4D1C-9C45-A993C31EC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1" name="그룹 310">
                    <a:extLst>
                      <a:ext uri="{FF2B5EF4-FFF2-40B4-BE49-F238E27FC236}">
                        <a16:creationId xmlns:a16="http://schemas.microsoft.com/office/drawing/2014/main" id="{17C586B4-47E3-4EF6-9A51-9FD59434B252}"/>
                      </a:ext>
                    </a:extLst>
                  </p:cNvPr>
                  <p:cNvGrpSpPr/>
                  <p:nvPr/>
                </p:nvGrpSpPr>
                <p:grpSpPr>
                  <a:xfrm>
                    <a:off x="4045820" y="2753641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40" name="그룹 339">
                      <a:extLst>
                        <a:ext uri="{FF2B5EF4-FFF2-40B4-BE49-F238E27FC236}">
                          <a16:creationId xmlns:a16="http://schemas.microsoft.com/office/drawing/2014/main" id="{CC3559B6-469E-422F-853A-D4B7AFCF6C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42" name="직사각형 341">
                        <a:extLst>
                          <a:ext uri="{FF2B5EF4-FFF2-40B4-BE49-F238E27FC236}">
                            <a16:creationId xmlns:a16="http://schemas.microsoft.com/office/drawing/2014/main" id="{367C0C90-BECE-4138-B537-86CD54B303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43" name="직사각형 342">
                        <a:extLst>
                          <a:ext uri="{FF2B5EF4-FFF2-40B4-BE49-F238E27FC236}">
                            <a16:creationId xmlns:a16="http://schemas.microsoft.com/office/drawing/2014/main" id="{1B12762F-38D8-4DCB-B44F-8DD085B1E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44" name="사각형: 둥근 모서리 343">
                        <a:extLst>
                          <a:ext uri="{FF2B5EF4-FFF2-40B4-BE49-F238E27FC236}">
                            <a16:creationId xmlns:a16="http://schemas.microsoft.com/office/drawing/2014/main" id="{62D491EC-5B46-4238-A411-DCC573AF23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41" name="사각형: 둥근 모서리 340">
                      <a:extLst>
                        <a:ext uri="{FF2B5EF4-FFF2-40B4-BE49-F238E27FC236}">
                          <a16:creationId xmlns:a16="http://schemas.microsoft.com/office/drawing/2014/main" id="{1E2FFC79-2C1A-4338-A481-1A2B46C69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2" name="그룹 311">
                    <a:extLst>
                      <a:ext uri="{FF2B5EF4-FFF2-40B4-BE49-F238E27FC236}">
                        <a16:creationId xmlns:a16="http://schemas.microsoft.com/office/drawing/2014/main" id="{8FF1CF88-3DC4-4C76-A975-66CEC320A603}"/>
                      </a:ext>
                    </a:extLst>
                  </p:cNvPr>
                  <p:cNvGrpSpPr/>
                  <p:nvPr/>
                </p:nvGrpSpPr>
                <p:grpSpPr>
                  <a:xfrm>
                    <a:off x="5555094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336" name="순서도: 지연 1">
                      <a:extLst>
                        <a:ext uri="{FF2B5EF4-FFF2-40B4-BE49-F238E27FC236}">
                          <a16:creationId xmlns:a16="http://schemas.microsoft.com/office/drawing/2014/main" id="{65E5D780-9668-48F0-AF4F-CA6FC36BEB9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7" name="직사각형 336">
                      <a:extLst>
                        <a:ext uri="{FF2B5EF4-FFF2-40B4-BE49-F238E27FC236}">
                          <a16:creationId xmlns:a16="http://schemas.microsoft.com/office/drawing/2014/main" id="{AA4E5567-E5E3-4D8E-B98F-D02D0D999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8" name="직사각형 337">
                      <a:extLst>
                        <a:ext uri="{FF2B5EF4-FFF2-40B4-BE49-F238E27FC236}">
                          <a16:creationId xmlns:a16="http://schemas.microsoft.com/office/drawing/2014/main" id="{2892D58C-A5C0-427C-9F2C-07FCB3BD6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9" name="직사각형 338">
                      <a:extLst>
                        <a:ext uri="{FF2B5EF4-FFF2-40B4-BE49-F238E27FC236}">
                          <a16:creationId xmlns:a16="http://schemas.microsoft.com/office/drawing/2014/main" id="{9D1893FA-B015-4741-93C9-9380F1DB5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3" name="그룹 312">
                    <a:extLst>
                      <a:ext uri="{FF2B5EF4-FFF2-40B4-BE49-F238E27FC236}">
                        <a16:creationId xmlns:a16="http://schemas.microsoft.com/office/drawing/2014/main" id="{6351AC61-2EFE-417E-AFEA-9ECEA9EFC5C2}"/>
                      </a:ext>
                    </a:extLst>
                  </p:cNvPr>
                  <p:cNvGrpSpPr/>
                  <p:nvPr/>
                </p:nvGrpSpPr>
                <p:grpSpPr>
                  <a:xfrm>
                    <a:off x="5367635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31" name="그룹 330">
                      <a:extLst>
                        <a:ext uri="{FF2B5EF4-FFF2-40B4-BE49-F238E27FC236}">
                          <a16:creationId xmlns:a16="http://schemas.microsoft.com/office/drawing/2014/main" id="{9EADE111-0CE0-4CD8-8EB1-D9A8A072CB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33" name="직사각형 332">
                        <a:extLst>
                          <a:ext uri="{FF2B5EF4-FFF2-40B4-BE49-F238E27FC236}">
                            <a16:creationId xmlns:a16="http://schemas.microsoft.com/office/drawing/2014/main" id="{C050E824-4E0C-4AB1-BCB9-8C897D988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34" name="직사각형 333">
                        <a:extLst>
                          <a:ext uri="{FF2B5EF4-FFF2-40B4-BE49-F238E27FC236}">
                            <a16:creationId xmlns:a16="http://schemas.microsoft.com/office/drawing/2014/main" id="{5CA1F969-666C-4B87-967D-2C1377F892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사각형: 둥근 모서리 334">
                        <a:extLst>
                          <a:ext uri="{FF2B5EF4-FFF2-40B4-BE49-F238E27FC236}">
                            <a16:creationId xmlns:a16="http://schemas.microsoft.com/office/drawing/2014/main" id="{B94CE3C9-B80C-417B-9FCD-80F999643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32" name="사각형: 둥근 모서리 331">
                      <a:extLst>
                        <a:ext uri="{FF2B5EF4-FFF2-40B4-BE49-F238E27FC236}">
                          <a16:creationId xmlns:a16="http://schemas.microsoft.com/office/drawing/2014/main" id="{73741B30-A7CA-46F7-9D26-344E3880D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4" name="그룹 313">
                    <a:extLst>
                      <a:ext uri="{FF2B5EF4-FFF2-40B4-BE49-F238E27FC236}">
                        <a16:creationId xmlns:a16="http://schemas.microsoft.com/office/drawing/2014/main" id="{EB1D016F-A319-4D84-87D3-C4DE7F7CE1F3}"/>
                      </a:ext>
                    </a:extLst>
                  </p:cNvPr>
                  <p:cNvGrpSpPr/>
                  <p:nvPr/>
                </p:nvGrpSpPr>
                <p:grpSpPr>
                  <a:xfrm>
                    <a:off x="6830890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327" name="순서도: 지연 1">
                      <a:extLst>
                        <a:ext uri="{FF2B5EF4-FFF2-40B4-BE49-F238E27FC236}">
                          <a16:creationId xmlns:a16="http://schemas.microsoft.com/office/drawing/2014/main" id="{91BB7D64-5626-40D7-B54A-79A7BA21133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28" name="직사각형 327">
                      <a:extLst>
                        <a:ext uri="{FF2B5EF4-FFF2-40B4-BE49-F238E27FC236}">
                          <a16:creationId xmlns:a16="http://schemas.microsoft.com/office/drawing/2014/main" id="{423B9AB5-4E0C-4A11-9B36-E6FC38500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29" name="직사각형 328">
                      <a:extLst>
                        <a:ext uri="{FF2B5EF4-FFF2-40B4-BE49-F238E27FC236}">
                          <a16:creationId xmlns:a16="http://schemas.microsoft.com/office/drawing/2014/main" id="{9742FC39-1C4B-4C5C-A7E4-E22C3A45B1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0" name="직사각형 329">
                      <a:extLst>
                        <a:ext uri="{FF2B5EF4-FFF2-40B4-BE49-F238E27FC236}">
                          <a16:creationId xmlns:a16="http://schemas.microsoft.com/office/drawing/2014/main" id="{58AD301E-60E9-43FA-A303-FFBFC5521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5" name="그룹 314">
                    <a:extLst>
                      <a:ext uri="{FF2B5EF4-FFF2-40B4-BE49-F238E27FC236}">
                        <a16:creationId xmlns:a16="http://schemas.microsoft.com/office/drawing/2014/main" id="{40A9B813-AED4-4655-85D8-6BC38708EB8B}"/>
                      </a:ext>
                    </a:extLst>
                  </p:cNvPr>
                  <p:cNvGrpSpPr/>
                  <p:nvPr/>
                </p:nvGrpSpPr>
                <p:grpSpPr>
                  <a:xfrm>
                    <a:off x="7929036" y="2747856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22" name="그룹 321">
                      <a:extLst>
                        <a:ext uri="{FF2B5EF4-FFF2-40B4-BE49-F238E27FC236}">
                          <a16:creationId xmlns:a16="http://schemas.microsoft.com/office/drawing/2014/main" id="{583AA62C-80E9-4698-B572-5689B71BE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24" name="직사각형 323">
                        <a:extLst>
                          <a:ext uri="{FF2B5EF4-FFF2-40B4-BE49-F238E27FC236}">
                            <a16:creationId xmlns:a16="http://schemas.microsoft.com/office/drawing/2014/main" id="{67B7C729-A9D8-4E39-9FE0-5FAE28C90D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5" name="직사각형 324">
                        <a:extLst>
                          <a:ext uri="{FF2B5EF4-FFF2-40B4-BE49-F238E27FC236}">
                            <a16:creationId xmlns:a16="http://schemas.microsoft.com/office/drawing/2014/main" id="{9AE73430-E078-46C7-A333-344D815465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6" name="사각형: 둥근 모서리 325">
                        <a:extLst>
                          <a:ext uri="{FF2B5EF4-FFF2-40B4-BE49-F238E27FC236}">
                            <a16:creationId xmlns:a16="http://schemas.microsoft.com/office/drawing/2014/main" id="{C7159993-0E52-461D-AD0B-9271962CD4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23" name="사각형: 둥근 모서리 322">
                      <a:extLst>
                        <a:ext uri="{FF2B5EF4-FFF2-40B4-BE49-F238E27FC236}">
                          <a16:creationId xmlns:a16="http://schemas.microsoft.com/office/drawing/2014/main" id="{0C307F10-07F8-42AD-94F4-885DAD27C2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6" name="그룹 315">
                    <a:extLst>
                      <a:ext uri="{FF2B5EF4-FFF2-40B4-BE49-F238E27FC236}">
                        <a16:creationId xmlns:a16="http://schemas.microsoft.com/office/drawing/2014/main" id="{30EA9944-9850-4AF7-9EDA-A708106AC765}"/>
                      </a:ext>
                    </a:extLst>
                  </p:cNvPr>
                  <p:cNvGrpSpPr/>
                  <p:nvPr/>
                </p:nvGrpSpPr>
                <p:grpSpPr>
                  <a:xfrm>
                    <a:off x="6639761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17" name="그룹 316">
                      <a:extLst>
                        <a:ext uri="{FF2B5EF4-FFF2-40B4-BE49-F238E27FC236}">
                          <a16:creationId xmlns:a16="http://schemas.microsoft.com/office/drawing/2014/main" id="{F7A62984-149E-4BAC-ADA5-12A7438C81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19" name="직사각형 318">
                        <a:extLst>
                          <a:ext uri="{FF2B5EF4-FFF2-40B4-BE49-F238E27FC236}">
                            <a16:creationId xmlns:a16="http://schemas.microsoft.com/office/drawing/2014/main" id="{3812D8AD-1A8D-4BB5-8C90-57F4E874B6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0" name="직사각형 319">
                        <a:extLst>
                          <a:ext uri="{FF2B5EF4-FFF2-40B4-BE49-F238E27FC236}">
                            <a16:creationId xmlns:a16="http://schemas.microsoft.com/office/drawing/2014/main" id="{92FEFE1B-7679-41E9-A5AD-E8E34BD70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1" name="사각형: 둥근 모서리 320">
                        <a:extLst>
                          <a:ext uri="{FF2B5EF4-FFF2-40B4-BE49-F238E27FC236}">
                            <a16:creationId xmlns:a16="http://schemas.microsoft.com/office/drawing/2014/main" id="{4FB1286F-634D-4011-8594-8986016AB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18" name="사각형: 둥근 모서리 317">
                      <a:extLst>
                        <a:ext uri="{FF2B5EF4-FFF2-40B4-BE49-F238E27FC236}">
                          <a16:creationId xmlns:a16="http://schemas.microsoft.com/office/drawing/2014/main" id="{B1A8C236-29A3-4C2D-A523-2C5C0E469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40EC4B4-13FA-4D4B-9DE0-7543CDB6CDCA}"/>
                  </a:ext>
                </a:extLst>
              </p:cNvPr>
              <p:cNvGrpSpPr/>
              <p:nvPr/>
            </p:nvGrpSpPr>
            <p:grpSpPr>
              <a:xfrm>
                <a:off x="-5642" y="2469531"/>
                <a:ext cx="2640892" cy="1175369"/>
                <a:chOff x="-5642" y="2469531"/>
                <a:chExt cx="2640892" cy="1175369"/>
              </a:xfrm>
            </p:grpSpPr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E2D04468-0348-45F5-9C74-11DE90BB316F}"/>
                    </a:ext>
                  </a:extLst>
                </p:cNvPr>
                <p:cNvSpPr/>
                <p:nvPr/>
              </p:nvSpPr>
              <p:spPr>
                <a:xfrm>
                  <a:off x="0" y="2929738"/>
                  <a:ext cx="2635250" cy="715162"/>
                </a:xfrm>
                <a:prstGeom prst="rect">
                  <a:avLst/>
                </a:prstGeom>
                <a:solidFill>
                  <a:srgbClr val="E2B4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0878E824-01B0-4047-BCB0-77D055C5D2A0}"/>
                    </a:ext>
                  </a:extLst>
                </p:cNvPr>
                <p:cNvGrpSpPr/>
                <p:nvPr/>
              </p:nvGrpSpPr>
              <p:grpSpPr>
                <a:xfrm>
                  <a:off x="549982" y="3009899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92" name="순서도: 지연 87">
                    <a:extLst>
                      <a:ext uri="{FF2B5EF4-FFF2-40B4-BE49-F238E27FC236}">
                        <a16:creationId xmlns:a16="http://schemas.microsoft.com/office/drawing/2014/main" id="{A8AF5D56-A370-43FF-9E6E-CB4F46C61A1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93" name="직선 연결선 292">
                    <a:extLst>
                      <a:ext uri="{FF2B5EF4-FFF2-40B4-BE49-F238E27FC236}">
                        <a16:creationId xmlns:a16="http://schemas.microsoft.com/office/drawing/2014/main" id="{49D3F654-D603-4B0F-B502-35E7289502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직선 연결선 293">
                    <a:extLst>
                      <a:ext uri="{FF2B5EF4-FFF2-40B4-BE49-F238E27FC236}">
                        <a16:creationId xmlns:a16="http://schemas.microsoft.com/office/drawing/2014/main" id="{85EA6286-E26C-43C1-90F7-E4D0C52792C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직선 연결선 294">
                    <a:extLst>
                      <a:ext uri="{FF2B5EF4-FFF2-40B4-BE49-F238E27FC236}">
                        <a16:creationId xmlns:a16="http://schemas.microsoft.com/office/drawing/2014/main" id="{6E19F09D-F45A-43AB-9E46-59C66389436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직선 연결선 295">
                    <a:extLst>
                      <a:ext uri="{FF2B5EF4-FFF2-40B4-BE49-F238E27FC236}">
                        <a16:creationId xmlns:a16="http://schemas.microsoft.com/office/drawing/2014/main" id="{6D54F6AE-F568-49E6-8D75-C596E48DA43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연결선 296">
                    <a:extLst>
                      <a:ext uri="{FF2B5EF4-FFF2-40B4-BE49-F238E27FC236}">
                        <a16:creationId xmlns:a16="http://schemas.microsoft.com/office/drawing/2014/main" id="{5F1B467C-7E3B-4A91-BEC3-CE0E2411F51A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" name="순서도: 지연 268">
                    <a:extLst>
                      <a:ext uri="{FF2B5EF4-FFF2-40B4-BE49-F238E27FC236}">
                        <a16:creationId xmlns:a16="http://schemas.microsoft.com/office/drawing/2014/main" id="{78CBA7A8-FA76-4286-8676-3E23B24C2C7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99" name="직선 연결선 298">
                    <a:extLst>
                      <a:ext uri="{FF2B5EF4-FFF2-40B4-BE49-F238E27FC236}">
                        <a16:creationId xmlns:a16="http://schemas.microsoft.com/office/drawing/2014/main" id="{6B54C7F3-1C4D-4F5F-A70D-2237114CECA1}"/>
                      </a:ext>
                    </a:extLst>
                  </p:cNvPr>
                  <p:cNvCxnSpPr>
                    <a:cxnSpLocks/>
                    <a:endCxn id="292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직선 연결선 299">
                    <a:extLst>
                      <a:ext uri="{FF2B5EF4-FFF2-40B4-BE49-F238E27FC236}">
                        <a16:creationId xmlns:a16="http://schemas.microsoft.com/office/drawing/2014/main" id="{1676D1E5-7546-4BF0-B788-88D8972A80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직선 연결선 300">
                    <a:extLst>
                      <a:ext uri="{FF2B5EF4-FFF2-40B4-BE49-F238E27FC236}">
                        <a16:creationId xmlns:a16="http://schemas.microsoft.com/office/drawing/2014/main" id="{B6EB22C3-7578-453D-BF22-AE96DD193D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직선 연결선 301">
                    <a:extLst>
                      <a:ext uri="{FF2B5EF4-FFF2-40B4-BE49-F238E27FC236}">
                        <a16:creationId xmlns:a16="http://schemas.microsoft.com/office/drawing/2014/main" id="{1B193A84-BDE8-4601-B2C7-AA3B60096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직선 연결선 302">
                    <a:extLst>
                      <a:ext uri="{FF2B5EF4-FFF2-40B4-BE49-F238E27FC236}">
                        <a16:creationId xmlns:a16="http://schemas.microsoft.com/office/drawing/2014/main" id="{81A23D65-4DE1-4008-9B7C-2219E7D7EA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>
                    <a:extLst>
                      <a:ext uri="{FF2B5EF4-FFF2-40B4-BE49-F238E27FC236}">
                        <a16:creationId xmlns:a16="http://schemas.microsoft.com/office/drawing/2014/main" id="{7D9955F7-39E4-4A13-AF16-D9E59678E1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 304">
                    <a:extLst>
                      <a:ext uri="{FF2B5EF4-FFF2-40B4-BE49-F238E27FC236}">
                        <a16:creationId xmlns:a16="http://schemas.microsoft.com/office/drawing/2014/main" id="{011E4B5A-0A46-4C99-8921-A132AEA971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33D1688B-79F7-4B24-9E20-394C397E6292}"/>
                    </a:ext>
                  </a:extLst>
                </p:cNvPr>
                <p:cNvGrpSpPr/>
                <p:nvPr/>
              </p:nvGrpSpPr>
              <p:grpSpPr>
                <a:xfrm>
                  <a:off x="26107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78" name="순서도: 지연 87">
                    <a:extLst>
                      <a:ext uri="{FF2B5EF4-FFF2-40B4-BE49-F238E27FC236}">
                        <a16:creationId xmlns:a16="http://schemas.microsoft.com/office/drawing/2014/main" id="{3BA82B1C-F6C4-406C-9770-976A406B61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79" name="직선 연결선 278">
                    <a:extLst>
                      <a:ext uri="{FF2B5EF4-FFF2-40B4-BE49-F238E27FC236}">
                        <a16:creationId xmlns:a16="http://schemas.microsoft.com/office/drawing/2014/main" id="{4FFD1F0D-3359-431A-9703-3B684726B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D7A1B289-AE1F-4723-8627-8A80FCF74AB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F31CA8D1-8A2F-4A45-92F0-47FFE759D4D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직선 연결선 281">
                    <a:extLst>
                      <a:ext uri="{FF2B5EF4-FFF2-40B4-BE49-F238E27FC236}">
                        <a16:creationId xmlns:a16="http://schemas.microsoft.com/office/drawing/2014/main" id="{D30D46CE-8DD9-40F3-89F2-399F81A85B4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직선 연결선 282">
                    <a:extLst>
                      <a:ext uri="{FF2B5EF4-FFF2-40B4-BE49-F238E27FC236}">
                        <a16:creationId xmlns:a16="http://schemas.microsoft.com/office/drawing/2014/main" id="{5A1CD19B-0050-4022-B04D-832430B2105A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순서도: 지연 268">
                    <a:extLst>
                      <a:ext uri="{FF2B5EF4-FFF2-40B4-BE49-F238E27FC236}">
                        <a16:creationId xmlns:a16="http://schemas.microsoft.com/office/drawing/2014/main" id="{DF470BF4-7340-41D7-A9D3-95FC6334E8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85" name="직선 연결선 284">
                    <a:extLst>
                      <a:ext uri="{FF2B5EF4-FFF2-40B4-BE49-F238E27FC236}">
                        <a16:creationId xmlns:a16="http://schemas.microsoft.com/office/drawing/2014/main" id="{58BB7258-4B0C-405C-8434-8A31813F7053}"/>
                      </a:ext>
                    </a:extLst>
                  </p:cNvPr>
                  <p:cNvCxnSpPr>
                    <a:cxnSpLocks/>
                    <a:endCxn id="278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110100A9-9897-48EB-ACAE-EC9D7E03D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0106E049-8765-4539-927D-FDC0631D9C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직선 연결선 287">
                    <a:extLst>
                      <a:ext uri="{FF2B5EF4-FFF2-40B4-BE49-F238E27FC236}">
                        <a16:creationId xmlns:a16="http://schemas.microsoft.com/office/drawing/2014/main" id="{ECFC5E63-4321-4533-B2E5-EA0A4340FB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직선 연결선 288">
                    <a:extLst>
                      <a:ext uri="{FF2B5EF4-FFF2-40B4-BE49-F238E27FC236}">
                        <a16:creationId xmlns:a16="http://schemas.microsoft.com/office/drawing/2014/main" id="{F2AF10EA-AD82-4481-BED1-BF3962E6E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직선 연결선 289">
                    <a:extLst>
                      <a:ext uri="{FF2B5EF4-FFF2-40B4-BE49-F238E27FC236}">
                        <a16:creationId xmlns:a16="http://schemas.microsoft.com/office/drawing/2014/main" id="{F0FFDE34-8AF1-4E59-85BF-C0BCCECAB6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직선 연결선 290">
                    <a:extLst>
                      <a:ext uri="{FF2B5EF4-FFF2-40B4-BE49-F238E27FC236}">
                        <a16:creationId xmlns:a16="http://schemas.microsoft.com/office/drawing/2014/main" id="{DE8969A4-ED92-4980-BE49-81E0EE7608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FF0340D6-5DDA-472B-B9F4-551996A3BF84}"/>
                    </a:ext>
                  </a:extLst>
                </p:cNvPr>
                <p:cNvGrpSpPr/>
                <p:nvPr/>
              </p:nvGrpSpPr>
              <p:grpSpPr>
                <a:xfrm>
                  <a:off x="1057982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64" name="순서도: 지연 87">
                    <a:extLst>
                      <a:ext uri="{FF2B5EF4-FFF2-40B4-BE49-F238E27FC236}">
                        <a16:creationId xmlns:a16="http://schemas.microsoft.com/office/drawing/2014/main" id="{1EE3708C-06CD-44CC-8200-6A6542A3A80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EA9D4609-01AC-4C76-965D-B76D5E4F3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직선 연결선 265">
                    <a:extLst>
                      <a:ext uri="{FF2B5EF4-FFF2-40B4-BE49-F238E27FC236}">
                        <a16:creationId xmlns:a16="http://schemas.microsoft.com/office/drawing/2014/main" id="{7D8E741F-3400-4FA8-89FF-1F3EC35DD42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25A4D4DF-20AE-4100-B7EC-53F99E76D65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E5E86FD5-9B4F-4EF6-A4AF-4C4192E15B8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67031623-4C61-4C16-AA03-5BE9F03D057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순서도: 지연 268">
                    <a:extLst>
                      <a:ext uri="{FF2B5EF4-FFF2-40B4-BE49-F238E27FC236}">
                        <a16:creationId xmlns:a16="http://schemas.microsoft.com/office/drawing/2014/main" id="{DCCFB18B-67DA-4973-90A6-53897CDEF9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71" name="직선 연결선 270">
                    <a:extLst>
                      <a:ext uri="{FF2B5EF4-FFF2-40B4-BE49-F238E27FC236}">
                        <a16:creationId xmlns:a16="http://schemas.microsoft.com/office/drawing/2014/main" id="{08F0125C-1658-4166-87A6-6F0F23E21C96}"/>
                      </a:ext>
                    </a:extLst>
                  </p:cNvPr>
                  <p:cNvCxnSpPr>
                    <a:cxnSpLocks/>
                    <a:endCxn id="264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직선 연결선 271">
                    <a:extLst>
                      <a:ext uri="{FF2B5EF4-FFF2-40B4-BE49-F238E27FC236}">
                        <a16:creationId xmlns:a16="http://schemas.microsoft.com/office/drawing/2014/main" id="{C8E29D6B-2B30-4000-9171-81946A7CE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직선 연결선 272">
                    <a:extLst>
                      <a:ext uri="{FF2B5EF4-FFF2-40B4-BE49-F238E27FC236}">
                        <a16:creationId xmlns:a16="http://schemas.microsoft.com/office/drawing/2014/main" id="{C18724FB-FF5A-4655-99B5-15CE8143C1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직선 연결선 273">
                    <a:extLst>
                      <a:ext uri="{FF2B5EF4-FFF2-40B4-BE49-F238E27FC236}">
                        <a16:creationId xmlns:a16="http://schemas.microsoft.com/office/drawing/2014/main" id="{1B2A7858-0565-4EE9-BF23-F8E8DC0EB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직선 연결선 274">
                    <a:extLst>
                      <a:ext uri="{FF2B5EF4-FFF2-40B4-BE49-F238E27FC236}">
                        <a16:creationId xmlns:a16="http://schemas.microsoft.com/office/drawing/2014/main" id="{21E190C6-944E-4B81-9996-4F7175C252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직선 연결선 275">
                    <a:extLst>
                      <a:ext uri="{FF2B5EF4-FFF2-40B4-BE49-F238E27FC236}">
                        <a16:creationId xmlns:a16="http://schemas.microsoft.com/office/drawing/2014/main" id="{F3D5E1E5-B6D3-43F7-883F-ACA7285D6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직선 연결선 276">
                    <a:extLst>
                      <a:ext uri="{FF2B5EF4-FFF2-40B4-BE49-F238E27FC236}">
                        <a16:creationId xmlns:a16="http://schemas.microsoft.com/office/drawing/2014/main" id="{E4F06633-E5FF-48EE-8479-6A18582E4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그룹 209">
                  <a:extLst>
                    <a:ext uri="{FF2B5EF4-FFF2-40B4-BE49-F238E27FC236}">
                      <a16:creationId xmlns:a16="http://schemas.microsoft.com/office/drawing/2014/main" id="{85169D60-5C88-4AD1-8BF0-6223C8D812B3}"/>
                    </a:ext>
                  </a:extLst>
                </p:cNvPr>
                <p:cNvGrpSpPr/>
                <p:nvPr/>
              </p:nvGrpSpPr>
              <p:grpSpPr>
                <a:xfrm>
                  <a:off x="1586266" y="3010324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50" name="순서도: 지연 87">
                    <a:extLst>
                      <a:ext uri="{FF2B5EF4-FFF2-40B4-BE49-F238E27FC236}">
                        <a16:creationId xmlns:a16="http://schemas.microsoft.com/office/drawing/2014/main" id="{F5D8760E-4CD0-46AE-B7E3-2E4B25FC969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424F53EA-5BF8-47B8-B080-26A6BE948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8BCC710C-8FE3-432C-89BF-6D3E9B4CFA7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6FF2D137-A8A3-48F3-AF7E-DD6E2E4E4E7E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B0445A1-903D-4CDE-9CC8-7FB3EA834C2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EF0BD710-A2DB-44CA-B0FD-0E82F78201D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순서도: 지연 268">
                    <a:extLst>
                      <a:ext uri="{FF2B5EF4-FFF2-40B4-BE49-F238E27FC236}">
                        <a16:creationId xmlns:a16="http://schemas.microsoft.com/office/drawing/2014/main" id="{4FEB16A9-E0BB-4DDF-8674-875A658D0C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0CD1602F-B92E-4C8D-A143-985DF41B41A6}"/>
                      </a:ext>
                    </a:extLst>
                  </p:cNvPr>
                  <p:cNvCxnSpPr>
                    <a:cxnSpLocks/>
                    <a:endCxn id="250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12550660-1BE6-48DE-820E-B5223F71AE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직선 연결선 258">
                    <a:extLst>
                      <a:ext uri="{FF2B5EF4-FFF2-40B4-BE49-F238E27FC236}">
                        <a16:creationId xmlns:a16="http://schemas.microsoft.com/office/drawing/2014/main" id="{72DAA58A-6825-4B69-AAD9-4A6DC79FAB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직선 연결선 259">
                    <a:extLst>
                      <a:ext uri="{FF2B5EF4-FFF2-40B4-BE49-F238E27FC236}">
                        <a16:creationId xmlns:a16="http://schemas.microsoft.com/office/drawing/2014/main" id="{D6FA3AFE-6C90-47F0-901F-75D4C1271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CED4281F-63E9-412E-9FE5-A63A30BCA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직선 연결선 261">
                    <a:extLst>
                      <a:ext uri="{FF2B5EF4-FFF2-40B4-BE49-F238E27FC236}">
                        <a16:creationId xmlns:a16="http://schemas.microsoft.com/office/drawing/2014/main" id="{3D6B6949-1790-4AFC-BDCA-5A14B5307B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318F4337-7A45-4A16-8BF9-5EA55D39C6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50CD1CF3-5885-4898-AE4F-B0F4988B2D09}"/>
                    </a:ext>
                  </a:extLst>
                </p:cNvPr>
                <p:cNvGrpSpPr/>
                <p:nvPr/>
              </p:nvGrpSpPr>
              <p:grpSpPr>
                <a:xfrm>
                  <a:off x="2089857" y="3008002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36" name="순서도: 지연 87">
                    <a:extLst>
                      <a:ext uri="{FF2B5EF4-FFF2-40B4-BE49-F238E27FC236}">
                        <a16:creationId xmlns:a16="http://schemas.microsoft.com/office/drawing/2014/main" id="{2AF7C734-7D84-4338-8DEB-83096F39689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8A9FE21B-DF0F-4600-A17E-327CED1C71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직선 연결선 237">
                    <a:extLst>
                      <a:ext uri="{FF2B5EF4-FFF2-40B4-BE49-F238E27FC236}">
                        <a16:creationId xmlns:a16="http://schemas.microsoft.com/office/drawing/2014/main" id="{FB7B6A50-11F1-4A23-98C5-5E02B745964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C72A6F52-4E09-4BD4-8EDC-09045C109CAB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A320C762-0C02-45DC-A9BA-1930FFA2354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358E8FFA-7CBD-4981-B032-025C41222835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순서도: 지연 268">
                    <a:extLst>
                      <a:ext uri="{FF2B5EF4-FFF2-40B4-BE49-F238E27FC236}">
                        <a16:creationId xmlns:a16="http://schemas.microsoft.com/office/drawing/2014/main" id="{C0F5D645-9482-4B6E-B47D-445B07C85F2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379C1A97-3488-4065-B3AF-F71B831DD013}"/>
                      </a:ext>
                    </a:extLst>
                  </p:cNvPr>
                  <p:cNvCxnSpPr>
                    <a:cxnSpLocks/>
                    <a:endCxn id="236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0641C952-8C6F-44A8-B7DC-2B2918EF0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318D3F12-8526-466F-9D8E-9EA7C5CDE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2794FC04-7342-4CC9-BDC9-07A3565E2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460D0003-91A8-4AF9-824C-99A27A161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D940BDEC-42E7-4DDC-AFBB-C49CA2DA2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901DC98-4432-41FE-B55E-B906374A16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A7B274E9-E273-432E-AB57-8F91D967DAE1}"/>
                    </a:ext>
                  </a:extLst>
                </p:cNvPr>
                <p:cNvSpPr/>
                <p:nvPr/>
              </p:nvSpPr>
              <p:spPr>
                <a:xfrm>
                  <a:off x="0" y="2924026"/>
                  <a:ext cx="2635250" cy="77817"/>
                </a:xfrm>
                <a:prstGeom prst="rect">
                  <a:avLst/>
                </a:prstGeom>
                <a:solidFill>
                  <a:srgbClr val="9565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EEA263E3-3B70-4B37-B57A-F2A1B0C6C7CD}"/>
                    </a:ext>
                  </a:extLst>
                </p:cNvPr>
                <p:cNvSpPr/>
                <p:nvPr/>
              </p:nvSpPr>
              <p:spPr>
                <a:xfrm>
                  <a:off x="-5642" y="2471349"/>
                  <a:ext cx="2635250" cy="449746"/>
                </a:xfrm>
                <a:custGeom>
                  <a:avLst/>
                  <a:gdLst>
                    <a:gd name="connsiteX0" fmla="*/ 350716 w 2635250"/>
                    <a:gd name="connsiteY0" fmla="*/ 0 h 449746"/>
                    <a:gd name="connsiteX1" fmla="*/ 2284534 w 2635250"/>
                    <a:gd name="connsiteY1" fmla="*/ 0 h 449746"/>
                    <a:gd name="connsiteX2" fmla="*/ 2635250 w 2635250"/>
                    <a:gd name="connsiteY2" fmla="*/ 350716 h 449746"/>
                    <a:gd name="connsiteX3" fmla="*/ 2635250 w 2635250"/>
                    <a:gd name="connsiteY3" fmla="*/ 449746 h 449746"/>
                    <a:gd name="connsiteX4" fmla="*/ 0 w 2635250"/>
                    <a:gd name="connsiteY4" fmla="*/ 449746 h 449746"/>
                    <a:gd name="connsiteX5" fmla="*/ 0 w 2635250"/>
                    <a:gd name="connsiteY5" fmla="*/ 350716 h 449746"/>
                    <a:gd name="connsiteX6" fmla="*/ 350716 w 2635250"/>
                    <a:gd name="connsiteY6" fmla="*/ 0 h 44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50" h="449746">
                      <a:moveTo>
                        <a:pt x="350716" y="0"/>
                      </a:moveTo>
                      <a:lnTo>
                        <a:pt x="2284534" y="0"/>
                      </a:lnTo>
                      <a:cubicBezTo>
                        <a:pt x="2478229" y="0"/>
                        <a:pt x="2635250" y="157021"/>
                        <a:pt x="2635250" y="350716"/>
                      </a:cubicBezTo>
                      <a:lnTo>
                        <a:pt x="2635250" y="449746"/>
                      </a:lnTo>
                      <a:lnTo>
                        <a:pt x="0" y="449746"/>
                      </a:lnTo>
                      <a:lnTo>
                        <a:pt x="0" y="350716"/>
                      </a:lnTo>
                      <a:cubicBezTo>
                        <a:pt x="0" y="157021"/>
                        <a:pt x="157021" y="0"/>
                        <a:pt x="350716" y="0"/>
                      </a:cubicBezTo>
                      <a:close/>
                    </a:path>
                  </a:pathLst>
                </a:custGeom>
                <a:solidFill>
                  <a:srgbClr val="D8A499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A7D80C26-A6AA-4728-B4D6-425DEDFD5091}"/>
                    </a:ext>
                  </a:extLst>
                </p:cNvPr>
                <p:cNvSpPr/>
                <p:nvPr/>
              </p:nvSpPr>
              <p:spPr>
                <a:xfrm>
                  <a:off x="70717" y="2474506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A14EE69F-3CD8-42C1-A02C-6A2060D87281}"/>
                    </a:ext>
                  </a:extLst>
                </p:cNvPr>
                <p:cNvSpPr/>
                <p:nvPr/>
              </p:nvSpPr>
              <p:spPr>
                <a:xfrm>
                  <a:off x="177963" y="2474547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70C59F60-EA57-4FF7-BF78-2EDB87142031}"/>
                    </a:ext>
                  </a:extLst>
                </p:cNvPr>
                <p:cNvSpPr/>
                <p:nvPr/>
              </p:nvSpPr>
              <p:spPr>
                <a:xfrm>
                  <a:off x="285427" y="24695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FEAC63F2-3CBF-46B1-89E8-F1EE91ECAC63}"/>
                    </a:ext>
                  </a:extLst>
                </p:cNvPr>
                <p:cNvSpPr/>
                <p:nvPr/>
              </p:nvSpPr>
              <p:spPr>
                <a:xfrm>
                  <a:off x="40389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CF3CB29F-29D2-4BFF-941D-450997F9F2DB}"/>
                    </a:ext>
                  </a:extLst>
                </p:cNvPr>
                <p:cNvSpPr/>
                <p:nvPr/>
              </p:nvSpPr>
              <p:spPr>
                <a:xfrm>
                  <a:off x="522367" y="247042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7E51FB51-6F13-4F8D-BCCD-FDCBEAE4BC28}"/>
                    </a:ext>
                  </a:extLst>
                </p:cNvPr>
                <p:cNvSpPr/>
                <p:nvPr/>
              </p:nvSpPr>
              <p:spPr>
                <a:xfrm>
                  <a:off x="640837" y="247481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C5CD474A-7358-452B-93CB-BB03317ECA79}"/>
                    </a:ext>
                  </a:extLst>
                </p:cNvPr>
                <p:cNvSpPr/>
                <p:nvPr/>
              </p:nvSpPr>
              <p:spPr>
                <a:xfrm>
                  <a:off x="762793" y="2472605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C2DE769A-DA8B-4D68-A19E-06AE20840E46}"/>
                    </a:ext>
                  </a:extLst>
                </p:cNvPr>
                <p:cNvSpPr/>
                <p:nvPr/>
              </p:nvSpPr>
              <p:spPr>
                <a:xfrm>
                  <a:off x="879520" y="247169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C7482021-0473-4F4F-88E5-E21A70CB120C}"/>
                    </a:ext>
                  </a:extLst>
                </p:cNvPr>
                <p:cNvSpPr/>
                <p:nvPr/>
              </p:nvSpPr>
              <p:spPr>
                <a:xfrm>
                  <a:off x="998250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9053D4C-DECD-4E88-B176-2DD261F0992B}"/>
                    </a:ext>
                  </a:extLst>
                </p:cNvPr>
                <p:cNvSpPr/>
                <p:nvPr/>
              </p:nvSpPr>
              <p:spPr>
                <a:xfrm>
                  <a:off x="1113173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704BB5E4-FB12-4B75-81C2-E042AA3578BF}"/>
                    </a:ext>
                  </a:extLst>
                </p:cNvPr>
                <p:cNvSpPr/>
                <p:nvPr/>
              </p:nvSpPr>
              <p:spPr>
                <a:xfrm>
                  <a:off x="1228096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3B321C83-EB1C-4238-8DE8-786C62D4FC04}"/>
                    </a:ext>
                  </a:extLst>
                </p:cNvPr>
                <p:cNvSpPr/>
                <p:nvPr/>
              </p:nvSpPr>
              <p:spPr>
                <a:xfrm>
                  <a:off x="1343019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4CD76777-2BB8-413C-81BD-CF9AE025E0C1}"/>
                    </a:ext>
                  </a:extLst>
                </p:cNvPr>
                <p:cNvSpPr/>
                <p:nvPr/>
              </p:nvSpPr>
              <p:spPr>
                <a:xfrm>
                  <a:off x="1457942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8D88A6B7-B850-4466-BB72-65BB2C0375D8}"/>
                    </a:ext>
                  </a:extLst>
                </p:cNvPr>
                <p:cNvSpPr/>
                <p:nvPr/>
              </p:nvSpPr>
              <p:spPr>
                <a:xfrm>
                  <a:off x="1572865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EBEF4A67-06CC-4196-95FB-467338490F08}"/>
                    </a:ext>
                  </a:extLst>
                </p:cNvPr>
                <p:cNvSpPr/>
                <p:nvPr/>
              </p:nvSpPr>
              <p:spPr>
                <a:xfrm>
                  <a:off x="1687788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1180704E-481A-48E5-8F93-625DFB02C3A7}"/>
                    </a:ext>
                  </a:extLst>
                </p:cNvPr>
                <p:cNvSpPr/>
                <p:nvPr/>
              </p:nvSpPr>
              <p:spPr>
                <a:xfrm>
                  <a:off x="1802711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1C056B27-91E4-4E9B-A0AC-09A4A957DEE7}"/>
                    </a:ext>
                  </a:extLst>
                </p:cNvPr>
                <p:cNvSpPr/>
                <p:nvPr/>
              </p:nvSpPr>
              <p:spPr>
                <a:xfrm>
                  <a:off x="1917634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CD92DA4E-C935-47FC-804E-44D9C3973341}"/>
                    </a:ext>
                  </a:extLst>
                </p:cNvPr>
                <p:cNvSpPr/>
                <p:nvPr/>
              </p:nvSpPr>
              <p:spPr>
                <a:xfrm>
                  <a:off x="203255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32" name="직선 연결선 231">
                  <a:extLst>
                    <a:ext uri="{FF2B5EF4-FFF2-40B4-BE49-F238E27FC236}">
                      <a16:creationId xmlns:a16="http://schemas.microsoft.com/office/drawing/2014/main" id="{E7C5F570-21A6-4D71-BAD3-ED7A9486C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642" y="2850640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3" name="직선 연결선 232">
                  <a:extLst>
                    <a:ext uri="{FF2B5EF4-FFF2-40B4-BE49-F238E27FC236}">
                      <a16:creationId xmlns:a16="http://schemas.microsoft.com/office/drawing/2014/main" id="{BF2AA6B9-8B13-4006-AFD9-B8B5E8A1D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755389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4" name="직선 연결선 233">
                  <a:extLst>
                    <a:ext uri="{FF2B5EF4-FFF2-40B4-BE49-F238E27FC236}">
                      <a16:creationId xmlns:a16="http://schemas.microsoft.com/office/drawing/2014/main" id="{CE6C976E-EC69-4555-B75D-82EFF3738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0" y="2653540"/>
                  <a:ext cx="255140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5" name="직선 연결선 234">
                  <a:extLst>
                    <a:ext uri="{FF2B5EF4-FFF2-40B4-BE49-F238E27FC236}">
                      <a16:creationId xmlns:a16="http://schemas.microsoft.com/office/drawing/2014/main" id="{D2E9C617-6432-4D7C-A0C6-59D9C6070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55" y="2555115"/>
                  <a:ext cx="238186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0372081-4F28-4714-AF18-4A502783DFCA}"/>
                  </a:ext>
                </a:extLst>
              </p:cNvPr>
              <p:cNvGrpSpPr/>
              <p:nvPr/>
            </p:nvGrpSpPr>
            <p:grpSpPr>
              <a:xfrm>
                <a:off x="8629729" y="1896841"/>
                <a:ext cx="3666609" cy="1680576"/>
                <a:chOff x="8629211" y="2207991"/>
                <a:chExt cx="3666609" cy="1680576"/>
              </a:xfrm>
            </p:grpSpPr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F4BA7253-289F-4431-BB9B-78F5F4A9C1C7}"/>
                    </a:ext>
                  </a:extLst>
                </p:cNvPr>
                <p:cNvSpPr/>
                <p:nvPr/>
              </p:nvSpPr>
              <p:spPr>
                <a:xfrm rot="19464138">
                  <a:off x="11038682" y="2437129"/>
                  <a:ext cx="1200496" cy="1042277"/>
                </a:xfrm>
                <a:custGeom>
                  <a:avLst/>
                  <a:gdLst>
                    <a:gd name="connsiteX0" fmla="*/ 934763 w 1200496"/>
                    <a:gd name="connsiteY0" fmla="*/ 0 h 1042277"/>
                    <a:gd name="connsiteX1" fmla="*/ 955517 w 1200496"/>
                    <a:gd name="connsiteY1" fmla="*/ 14857 h 1042277"/>
                    <a:gd name="connsiteX2" fmla="*/ 1182765 w 1200496"/>
                    <a:gd name="connsiteY2" fmla="*/ 682219 h 1042277"/>
                    <a:gd name="connsiteX3" fmla="*/ 1200496 w 1200496"/>
                    <a:gd name="connsiteY3" fmla="*/ 676181 h 1042277"/>
                    <a:gd name="connsiteX4" fmla="*/ 938419 w 1200496"/>
                    <a:gd name="connsiteY4" fmla="*/ 1042277 h 1042277"/>
                    <a:gd name="connsiteX5" fmla="*/ 934310 w 1200496"/>
                    <a:gd name="connsiteY5" fmla="*/ 1009291 h 1042277"/>
                    <a:gd name="connsiteX6" fmla="*/ 861673 w 1200496"/>
                    <a:gd name="connsiteY6" fmla="*/ 865646 h 1042277"/>
                    <a:gd name="connsiteX7" fmla="*/ 818770 w 1200496"/>
                    <a:gd name="connsiteY7" fmla="*/ 827438 h 1042277"/>
                    <a:gd name="connsiteX8" fmla="*/ 838384 w 1200496"/>
                    <a:gd name="connsiteY8" fmla="*/ 804259 h 1042277"/>
                    <a:gd name="connsiteX9" fmla="*/ 781638 w 1200496"/>
                    <a:gd name="connsiteY9" fmla="*/ 342317 h 1042277"/>
                    <a:gd name="connsiteX10" fmla="*/ 326062 w 1200496"/>
                    <a:gd name="connsiteY10" fmla="*/ 437504 h 1042277"/>
                    <a:gd name="connsiteX11" fmla="*/ 304755 w 1200496"/>
                    <a:gd name="connsiteY11" fmla="*/ 473963 h 1042277"/>
                    <a:gd name="connsiteX12" fmla="*/ 265637 w 1200496"/>
                    <a:gd name="connsiteY12" fmla="*/ 451822 h 1042277"/>
                    <a:gd name="connsiteX13" fmla="*/ 52921 w 1200496"/>
                    <a:gd name="connsiteY13" fmla="*/ 440413 h 1042277"/>
                    <a:gd name="connsiteX14" fmla="*/ 18205 w 1200496"/>
                    <a:gd name="connsiteY14" fmla="*/ 453866 h 1042277"/>
                    <a:gd name="connsiteX15" fmla="*/ 0 w 1200496"/>
                    <a:gd name="connsiteY15" fmla="*/ 440833 h 1042277"/>
                    <a:gd name="connsiteX16" fmla="*/ 315579 w 1200496"/>
                    <a:gd name="connsiteY16" fmla="*/ 0 h 1042277"/>
                    <a:gd name="connsiteX17" fmla="*/ 934763 w 1200496"/>
                    <a:gd name="connsiteY17" fmla="*/ 0 h 1042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00496" h="1042277">
                      <a:moveTo>
                        <a:pt x="934763" y="0"/>
                      </a:moveTo>
                      <a:lnTo>
                        <a:pt x="955517" y="14857"/>
                      </a:lnTo>
                      <a:lnTo>
                        <a:pt x="1182765" y="682219"/>
                      </a:lnTo>
                      <a:lnTo>
                        <a:pt x="1200496" y="676181"/>
                      </a:lnTo>
                      <a:lnTo>
                        <a:pt x="938419" y="1042277"/>
                      </a:lnTo>
                      <a:lnTo>
                        <a:pt x="934310" y="1009291"/>
                      </a:lnTo>
                      <a:cubicBezTo>
                        <a:pt x="923125" y="956178"/>
                        <a:pt x="898662" y="906461"/>
                        <a:pt x="861673" y="865646"/>
                      </a:cubicBezTo>
                      <a:lnTo>
                        <a:pt x="818770" y="827438"/>
                      </a:lnTo>
                      <a:lnTo>
                        <a:pt x="838384" y="804259"/>
                      </a:lnTo>
                      <a:cubicBezTo>
                        <a:pt x="948517" y="650413"/>
                        <a:pt x="923112" y="443594"/>
                        <a:pt x="781638" y="342317"/>
                      </a:cubicBezTo>
                      <a:cubicBezTo>
                        <a:pt x="640164" y="241041"/>
                        <a:pt x="436196" y="283658"/>
                        <a:pt x="326062" y="437504"/>
                      </a:cubicBezTo>
                      <a:lnTo>
                        <a:pt x="304755" y="473963"/>
                      </a:lnTo>
                      <a:lnTo>
                        <a:pt x="265637" y="451822"/>
                      </a:lnTo>
                      <a:cubicBezTo>
                        <a:pt x="198226" y="422679"/>
                        <a:pt x="123008" y="419716"/>
                        <a:pt x="52921" y="440413"/>
                      </a:cubicBezTo>
                      <a:lnTo>
                        <a:pt x="18205" y="453866"/>
                      </a:lnTo>
                      <a:lnTo>
                        <a:pt x="0" y="440833"/>
                      </a:lnTo>
                      <a:lnTo>
                        <a:pt x="315579" y="0"/>
                      </a:lnTo>
                      <a:lnTo>
                        <a:pt x="934763" y="0"/>
                      </a:lnTo>
                      <a:close/>
                    </a:path>
                  </a:pathLst>
                </a:custGeom>
                <a:pattFill prst="solidDmnd">
                  <a:fgClr>
                    <a:srgbClr val="995758"/>
                  </a:fgClr>
                  <a:bgClr>
                    <a:srgbClr val="C2868D"/>
                  </a:bgClr>
                </a:pattFill>
                <a:ln w="15875">
                  <a:solidFill>
                    <a:srgbClr val="C286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AA1B33F1-40DB-4DD1-9A61-6166ACF41C99}"/>
                    </a:ext>
                  </a:extLst>
                </p:cNvPr>
                <p:cNvGrpSpPr/>
                <p:nvPr/>
              </p:nvGrpSpPr>
              <p:grpSpPr>
                <a:xfrm>
                  <a:off x="8629211" y="2207991"/>
                  <a:ext cx="3666609" cy="1680576"/>
                  <a:chOff x="8629211" y="2207991"/>
                  <a:chExt cx="3666609" cy="1680576"/>
                </a:xfrm>
              </p:grpSpPr>
              <p:sp>
                <p:nvSpPr>
                  <p:cNvPr id="120" name="자유형: 도형 119">
                    <a:extLst>
                      <a:ext uri="{FF2B5EF4-FFF2-40B4-BE49-F238E27FC236}">
                        <a16:creationId xmlns:a16="http://schemas.microsoft.com/office/drawing/2014/main" id="{C37D695E-24B4-4D58-97DB-0CCB1D3EC903}"/>
                      </a:ext>
                    </a:extLst>
                  </p:cNvPr>
                  <p:cNvSpPr/>
                  <p:nvPr/>
                </p:nvSpPr>
                <p:spPr>
                  <a:xfrm>
                    <a:off x="11067198" y="2694754"/>
                    <a:ext cx="1228622" cy="1049362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15F65630-CB96-48D6-B20B-73E89ACD7307}"/>
                      </a:ext>
                    </a:extLst>
                  </p:cNvPr>
                  <p:cNvCxnSpPr>
                    <a:cxnSpLocks/>
                    <a:endCxn id="120" idx="17"/>
                  </p:cNvCxnSpPr>
                  <p:nvPr/>
                </p:nvCxnSpPr>
                <p:spPr>
                  <a:xfrm>
                    <a:off x="11353800" y="2520950"/>
                    <a:ext cx="5740" cy="51638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3E577E42-73C5-485C-87D8-A163ADA578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93570" y="2378029"/>
                    <a:ext cx="7322" cy="323913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DA9EB9CB-A829-4163-B817-256F1714D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2623588"/>
                    <a:ext cx="13278" cy="43740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4" name="직선 연결선 123">
                    <a:extLst>
                      <a:ext uri="{FF2B5EF4-FFF2-40B4-BE49-F238E27FC236}">
                        <a16:creationId xmlns:a16="http://schemas.microsoft.com/office/drawing/2014/main" id="{BDF42F57-6E22-4FAD-9348-0D68DB4EF415}"/>
                      </a:ext>
                    </a:extLst>
                  </p:cNvPr>
                  <p:cNvCxnSpPr/>
                  <p:nvPr/>
                </p:nvCxnSpPr>
                <p:spPr>
                  <a:xfrm>
                    <a:off x="11353800" y="2512217"/>
                    <a:ext cx="5291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5" name="직선 연결선 124">
                    <a:extLst>
                      <a:ext uri="{FF2B5EF4-FFF2-40B4-BE49-F238E27FC236}">
                        <a16:creationId xmlns:a16="http://schemas.microsoft.com/office/drawing/2014/main" id="{3A7F73E1-857E-4373-994A-A85CD7215A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2842292"/>
                    <a:ext cx="32412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6E2B169C-CC45-4253-BC2F-7E8EE1A668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44883" y="2842292"/>
                    <a:ext cx="2646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7" name="직선 연결선 126">
                    <a:extLst>
                      <a:ext uri="{FF2B5EF4-FFF2-40B4-BE49-F238E27FC236}">
                        <a16:creationId xmlns:a16="http://schemas.microsoft.com/office/drawing/2014/main" id="{22183B7D-B77E-474B-9563-CE2E20132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3060997"/>
                    <a:ext cx="25745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4BC58A48-649C-426A-9329-AC40026DE1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3060997"/>
                    <a:ext cx="1978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9" name="자유형: 도형 128">
                    <a:extLst>
                      <a:ext uri="{FF2B5EF4-FFF2-40B4-BE49-F238E27FC236}">
                        <a16:creationId xmlns:a16="http://schemas.microsoft.com/office/drawing/2014/main" id="{A4F1C31D-2A56-4DEF-B530-8A1E8161D306}"/>
                      </a:ext>
                    </a:extLst>
                  </p:cNvPr>
                  <p:cNvSpPr/>
                  <p:nvPr/>
                </p:nvSpPr>
                <p:spPr>
                  <a:xfrm rot="19464138">
                    <a:off x="11081219" y="2207991"/>
                    <a:ext cx="1106037" cy="843895"/>
                  </a:xfrm>
                  <a:custGeom>
                    <a:avLst/>
                    <a:gdLst>
                      <a:gd name="connsiteX0" fmla="*/ 834196 w 1106037"/>
                      <a:gd name="connsiteY0" fmla="*/ 0 h 843895"/>
                      <a:gd name="connsiteX1" fmla="*/ 834195 w 1106037"/>
                      <a:gd name="connsiteY1" fmla="*/ 3115 h 843895"/>
                      <a:gd name="connsiteX2" fmla="*/ 837142 w 1106037"/>
                      <a:gd name="connsiteY2" fmla="*/ 2111 h 843895"/>
                      <a:gd name="connsiteX3" fmla="*/ 1106037 w 1106037"/>
                      <a:gd name="connsiteY3" fmla="*/ 791780 h 843895"/>
                      <a:gd name="connsiteX4" fmla="*/ 952991 w 1106037"/>
                      <a:gd name="connsiteY4" fmla="*/ 843895 h 843895"/>
                      <a:gd name="connsiteX5" fmla="*/ 720684 w 1106037"/>
                      <a:gd name="connsiteY5" fmla="*/ 161676 h 843895"/>
                      <a:gd name="connsiteX6" fmla="*/ 0 w 1106037"/>
                      <a:gd name="connsiteY6" fmla="*/ 161676 h 843895"/>
                      <a:gd name="connsiteX7" fmla="*/ 0 w 1106037"/>
                      <a:gd name="connsiteY7" fmla="*/ 0 h 84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06037" h="843895">
                        <a:moveTo>
                          <a:pt x="834196" y="0"/>
                        </a:moveTo>
                        <a:lnTo>
                          <a:pt x="834195" y="3115"/>
                        </a:lnTo>
                        <a:lnTo>
                          <a:pt x="837142" y="2111"/>
                        </a:lnTo>
                        <a:lnTo>
                          <a:pt x="1106037" y="791780"/>
                        </a:lnTo>
                        <a:lnTo>
                          <a:pt x="952991" y="843895"/>
                        </a:lnTo>
                        <a:lnTo>
                          <a:pt x="720684" y="161676"/>
                        </a:lnTo>
                        <a:lnTo>
                          <a:pt x="0" y="1616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wdUpDiag">
                    <a:fgClr>
                      <a:srgbClr val="522E76"/>
                    </a:fgClr>
                    <a:bgClr>
                      <a:srgbClr val="311C47"/>
                    </a:bgClr>
                  </a:pattFill>
                  <a:ln w="158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8B5364BE-587C-4614-8B5F-9AA6B7D154F3}"/>
                      </a:ext>
                    </a:extLst>
                  </p:cNvPr>
                  <p:cNvGrpSpPr/>
                  <p:nvPr/>
                </p:nvGrpSpPr>
                <p:grpSpPr>
                  <a:xfrm>
                    <a:off x="8629211" y="2644526"/>
                    <a:ext cx="3648797" cy="1244041"/>
                    <a:chOff x="8629211" y="2644526"/>
                    <a:chExt cx="3648797" cy="1244041"/>
                  </a:xfrm>
                </p:grpSpPr>
                <p:sp>
                  <p:nvSpPr>
                    <p:cNvPr id="132" name="순서도: 지연 280">
                      <a:extLst>
                        <a:ext uri="{FF2B5EF4-FFF2-40B4-BE49-F238E27FC236}">
                          <a16:creationId xmlns:a16="http://schemas.microsoft.com/office/drawing/2014/main" id="{7058D1F7-12BA-4761-9D73-68DC0C3BD71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218438" y="3072505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33" name="순서도: 지연 280">
                      <a:extLst>
                        <a:ext uri="{FF2B5EF4-FFF2-40B4-BE49-F238E27FC236}">
                          <a16:creationId xmlns:a16="http://schemas.microsoft.com/office/drawing/2014/main" id="{721C688D-0B4D-4320-8911-66D7F3A0556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856632" y="3088863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34" name="순서도: 지연 280">
                      <a:extLst>
                        <a:ext uri="{FF2B5EF4-FFF2-40B4-BE49-F238E27FC236}">
                          <a16:creationId xmlns:a16="http://schemas.microsoft.com/office/drawing/2014/main" id="{1EEDF0BE-08F3-4477-AAF3-EF54DBF564A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439202" y="3125446"/>
                      <a:ext cx="750401" cy="482975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35" name="순서도: 지연 280">
                      <a:extLst>
                        <a:ext uri="{FF2B5EF4-FFF2-40B4-BE49-F238E27FC236}">
                          <a16:creationId xmlns:a16="http://schemas.microsoft.com/office/drawing/2014/main" id="{5DB8775A-3C48-46AC-AEC2-7BF160E53AA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00963" y="3070028"/>
                      <a:ext cx="719938" cy="56334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D61BBB7E-6E86-4820-9227-8526D473B2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83159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204" name="직사각형 203">
                        <a:extLst>
                          <a:ext uri="{FF2B5EF4-FFF2-40B4-BE49-F238E27FC236}">
                            <a16:creationId xmlns:a16="http://schemas.microsoft.com/office/drawing/2014/main" id="{EA47093C-DF60-4BD3-B892-457AE41594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5" name="직사각형 204">
                        <a:extLst>
                          <a:ext uri="{FF2B5EF4-FFF2-40B4-BE49-F238E27FC236}">
                            <a16:creationId xmlns:a16="http://schemas.microsoft.com/office/drawing/2014/main" id="{C56F6DC9-6475-426C-B1AF-ABBD47E1AC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7" name="그룹 136">
                      <a:extLst>
                        <a:ext uri="{FF2B5EF4-FFF2-40B4-BE49-F238E27FC236}">
                          <a16:creationId xmlns:a16="http://schemas.microsoft.com/office/drawing/2014/main" id="{E6694625-0B55-4444-A61A-4D40C1007B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8953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202" name="직사각형 201">
                        <a:extLst>
                          <a:ext uri="{FF2B5EF4-FFF2-40B4-BE49-F238E27FC236}">
                            <a16:creationId xmlns:a16="http://schemas.microsoft.com/office/drawing/2014/main" id="{AACA43F7-90E0-4F1C-BE42-F445329A3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3" name="직사각형 202">
                        <a:extLst>
                          <a:ext uri="{FF2B5EF4-FFF2-40B4-BE49-F238E27FC236}">
                            <a16:creationId xmlns:a16="http://schemas.microsoft.com/office/drawing/2014/main" id="{A4C0FA10-36F2-4D39-9D16-EF92D6D88A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39478C2-D069-41E8-BF03-111D42485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2603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200" name="직사각형 199">
                        <a:extLst>
                          <a:ext uri="{FF2B5EF4-FFF2-40B4-BE49-F238E27FC236}">
                            <a16:creationId xmlns:a16="http://schemas.microsoft.com/office/drawing/2014/main" id="{B9E67AB7-A3BF-455F-AC31-5D43641BA2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1" name="직사각형 200">
                        <a:extLst>
                          <a:ext uri="{FF2B5EF4-FFF2-40B4-BE49-F238E27FC236}">
                            <a16:creationId xmlns:a16="http://schemas.microsoft.com/office/drawing/2014/main" id="{F32B3D55-2758-43A5-B5A1-79A4B87AD5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9" name="그룹 138">
                      <a:extLst>
                        <a:ext uri="{FF2B5EF4-FFF2-40B4-BE49-F238E27FC236}">
                          <a16:creationId xmlns:a16="http://schemas.microsoft.com/office/drawing/2014/main" id="{33E9D593-3D91-4FED-A6C9-65B79D14AC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2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198" name="직사각형 197">
                        <a:extLst>
                          <a:ext uri="{FF2B5EF4-FFF2-40B4-BE49-F238E27FC236}">
                            <a16:creationId xmlns:a16="http://schemas.microsoft.com/office/drawing/2014/main" id="{6672E9AF-63B9-4B14-8847-EF048E819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9" name="직사각형 198">
                        <a:extLst>
                          <a:ext uri="{FF2B5EF4-FFF2-40B4-BE49-F238E27FC236}">
                            <a16:creationId xmlns:a16="http://schemas.microsoft.com/office/drawing/2014/main" id="{8B8D31A8-3CAA-4DCB-960B-0B975A2F4B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40" name="그룹 139">
                      <a:extLst>
                        <a:ext uri="{FF2B5EF4-FFF2-40B4-BE49-F238E27FC236}">
                          <a16:creationId xmlns:a16="http://schemas.microsoft.com/office/drawing/2014/main" id="{3E1417FC-982E-46FB-B239-EA5894E8A1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3762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196" name="직사각형 195">
                        <a:extLst>
                          <a:ext uri="{FF2B5EF4-FFF2-40B4-BE49-F238E27FC236}">
                            <a16:creationId xmlns:a16="http://schemas.microsoft.com/office/drawing/2014/main" id="{40D29D80-85EF-4942-8ACC-CF6DD76B5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A4FCEE24-F78D-4C8F-BDAC-783854C2B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AC2C6837-F1F7-426A-A571-890C028D0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1" y="3733800"/>
                      <a:ext cx="3648797" cy="152384"/>
                      <a:chOff x="8629211" y="3733800"/>
                      <a:chExt cx="3648797" cy="152384"/>
                    </a:xfrm>
                  </p:grpSpPr>
                  <p:sp>
                    <p:nvSpPr>
                      <p:cNvPr id="143" name="직사각형 142">
                        <a:extLst>
                          <a:ext uri="{FF2B5EF4-FFF2-40B4-BE49-F238E27FC236}">
                            <a16:creationId xmlns:a16="http://schemas.microsoft.com/office/drawing/2014/main" id="{DF559EB6-8084-4429-A1EA-1551031A8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29211" y="3733800"/>
                        <a:ext cx="3648797" cy="152384"/>
                      </a:xfrm>
                      <a:prstGeom prst="rect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7AC3B86B-E7FC-42D3-91E7-38DE6E5FEE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75401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4C258938-7FFE-491A-87C4-9C691E33FE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1354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752BAF9-6C89-40EC-93AC-3E700469B6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7307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F6B24352-5475-499C-A198-CCB97B6838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3260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2D6199E0-3665-47AB-9F0B-91C50EA77F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9213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67B57D2D-994D-420D-ABF3-267809DC91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5166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E8B7F2B5-3425-4FBA-963B-D12C6B4E332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111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8640755-E638-4DA5-848F-5AA3E9328A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707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8578B1C-3164-4F47-A641-4871380B98B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932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59071653-4B87-4DDA-8D8A-FAB3F76BF7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0885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4763EFC1-3552-4B39-8D7E-C6C4D68051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6838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2A65E426-A8CA-4F39-A086-73F4CF12B3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2791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2BECD4FA-E24A-4162-A3D9-971273E954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874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42BECFDF-400A-4D23-90C2-149B81F910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4697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AA02B122-D43A-4BFF-9ACB-ED71478E6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0650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2F86F3FC-E519-4929-B6F2-3D01C65054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6603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4115D93F-529F-4B93-BE88-0C5AA3E4A9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2556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41168360-5901-4481-91A8-5735CCAC7C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0416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EFF18B1A-F1B8-40A4-9668-30E1FC3B55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636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3" name="직선 연결선 162">
                        <a:extLst>
                          <a:ext uri="{FF2B5EF4-FFF2-40B4-BE49-F238E27FC236}">
                            <a16:creationId xmlns:a16="http://schemas.microsoft.com/office/drawing/2014/main" id="{FA18F501-E7ED-4CF8-8A46-ACE119E41D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2322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4" name="직선 연결선 163">
                        <a:extLst>
                          <a:ext uri="{FF2B5EF4-FFF2-40B4-BE49-F238E27FC236}">
                            <a16:creationId xmlns:a16="http://schemas.microsoft.com/office/drawing/2014/main" id="{A781CBE7-9122-43A8-AF2A-F0C9E397B68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8275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5" name="직선 연결선 164">
                        <a:extLst>
                          <a:ext uri="{FF2B5EF4-FFF2-40B4-BE49-F238E27FC236}">
                            <a16:creationId xmlns:a16="http://schemas.microsoft.com/office/drawing/2014/main" id="{B3F99426-760D-46D8-BB60-4ABE81147D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24228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6" name="직선 연결선 165">
                        <a:extLst>
                          <a:ext uri="{FF2B5EF4-FFF2-40B4-BE49-F238E27FC236}">
                            <a16:creationId xmlns:a16="http://schemas.microsoft.com/office/drawing/2014/main" id="{F1826F9F-8E1A-41C0-BEB1-75E00BC582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181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7" name="직선 연결선 166">
                        <a:extLst>
                          <a:ext uri="{FF2B5EF4-FFF2-40B4-BE49-F238E27FC236}">
                            <a16:creationId xmlns:a16="http://schemas.microsoft.com/office/drawing/2014/main" id="{D691C391-712F-4E02-B8CF-55D0C60E22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6134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8" name="직선 연결선 167">
                        <a:extLst>
                          <a:ext uri="{FF2B5EF4-FFF2-40B4-BE49-F238E27FC236}">
                            <a16:creationId xmlns:a16="http://schemas.microsoft.com/office/drawing/2014/main" id="{2B61CF19-8E0A-4A79-824D-C90AA2BA10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2087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9" name="직선 연결선 168">
                        <a:extLst>
                          <a:ext uri="{FF2B5EF4-FFF2-40B4-BE49-F238E27FC236}">
                            <a16:creationId xmlns:a16="http://schemas.microsoft.com/office/drawing/2014/main" id="{306F1EA6-34E3-4CD5-9E71-2E71292586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804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0" name="직선 연결선 169">
                        <a:extLst>
                          <a:ext uri="{FF2B5EF4-FFF2-40B4-BE49-F238E27FC236}">
                            <a16:creationId xmlns:a16="http://schemas.microsoft.com/office/drawing/2014/main" id="{18AD0989-F602-480D-9997-5268D739C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9947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1" name="직선 연결선 170">
                        <a:extLst>
                          <a:ext uri="{FF2B5EF4-FFF2-40B4-BE49-F238E27FC236}">
                            <a16:creationId xmlns:a16="http://schemas.microsoft.com/office/drawing/2014/main" id="{492E912C-FD2B-4229-8DAC-91138D534E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5900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2" name="직선 연결선 171">
                        <a:extLst>
                          <a:ext uri="{FF2B5EF4-FFF2-40B4-BE49-F238E27FC236}">
                            <a16:creationId xmlns:a16="http://schemas.microsoft.com/office/drawing/2014/main" id="{625F1DD6-3798-4531-B929-DEF1CDFD67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1853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3" name="직선 연결선 172">
                        <a:extLst>
                          <a:ext uri="{FF2B5EF4-FFF2-40B4-BE49-F238E27FC236}">
                            <a16:creationId xmlns:a16="http://schemas.microsoft.com/office/drawing/2014/main" id="{C44FC911-AD54-402B-83E5-492BE5EF6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7806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4" name="직선 연결선 173">
                        <a:extLst>
                          <a:ext uri="{FF2B5EF4-FFF2-40B4-BE49-F238E27FC236}">
                            <a16:creationId xmlns:a16="http://schemas.microsoft.com/office/drawing/2014/main" id="{3D108107-708F-475F-80CB-A74736CD16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3759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5" name="직선 연결선 174">
                        <a:extLst>
                          <a:ext uri="{FF2B5EF4-FFF2-40B4-BE49-F238E27FC236}">
                            <a16:creationId xmlns:a16="http://schemas.microsoft.com/office/drawing/2014/main" id="{54A185FB-AEB3-4A5B-B2B4-EFA936B96C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9712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6" name="직선 연결선 175">
                        <a:extLst>
                          <a:ext uri="{FF2B5EF4-FFF2-40B4-BE49-F238E27FC236}">
                            <a16:creationId xmlns:a16="http://schemas.microsoft.com/office/drawing/2014/main" id="{958A9C06-50F7-4A96-B979-AAC996A66D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66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7" name="직선 연결선 176">
                        <a:extLst>
                          <a:ext uri="{FF2B5EF4-FFF2-40B4-BE49-F238E27FC236}">
                            <a16:creationId xmlns:a16="http://schemas.microsoft.com/office/drawing/2014/main" id="{F92BDBE7-88CE-4EFC-BD61-2F56052287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618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8" name="직선 연결선 177">
                        <a:extLst>
                          <a:ext uri="{FF2B5EF4-FFF2-40B4-BE49-F238E27FC236}">
                            <a16:creationId xmlns:a16="http://schemas.microsoft.com/office/drawing/2014/main" id="{424A5007-B7AD-46EE-80B6-33ABAE5188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4001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9" name="직선 연결선 178">
                        <a:extLst>
                          <a:ext uri="{FF2B5EF4-FFF2-40B4-BE49-F238E27FC236}">
                            <a16:creationId xmlns:a16="http://schemas.microsoft.com/office/drawing/2014/main" id="{4EAEDBCB-A453-4079-9533-EDD8518285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019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0" name="직선 연결선 179">
                        <a:extLst>
                          <a:ext uri="{FF2B5EF4-FFF2-40B4-BE49-F238E27FC236}">
                            <a16:creationId xmlns:a16="http://schemas.microsoft.com/office/drawing/2014/main" id="{18FB597B-D699-4CC5-B11E-46ED664356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6384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1" name="직선 연결선 180">
                        <a:extLst>
                          <a:ext uri="{FF2B5EF4-FFF2-40B4-BE49-F238E27FC236}">
                            <a16:creationId xmlns:a16="http://schemas.microsoft.com/office/drawing/2014/main" id="{3BD23635-8B1B-4A00-9B98-822CD70A74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2575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2" name="직선 연결선 181">
                        <a:extLst>
                          <a:ext uri="{FF2B5EF4-FFF2-40B4-BE49-F238E27FC236}">
                            <a16:creationId xmlns:a16="http://schemas.microsoft.com/office/drawing/2014/main" id="{A279CCCB-4256-4FEC-9F5A-DA65DC487E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8766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3" name="직선 연결선 182">
                        <a:extLst>
                          <a:ext uri="{FF2B5EF4-FFF2-40B4-BE49-F238E27FC236}">
                            <a16:creationId xmlns:a16="http://schemas.microsoft.com/office/drawing/2014/main" id="{5F88766F-AB7F-4820-8FA4-5BB5ED35DF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4957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4" name="직선 연결선 183">
                        <a:extLst>
                          <a:ext uri="{FF2B5EF4-FFF2-40B4-BE49-F238E27FC236}">
                            <a16:creationId xmlns:a16="http://schemas.microsoft.com/office/drawing/2014/main" id="{39B32D17-78E6-4433-9B53-C5895F3DBB3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114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5" name="직선 연결선 184">
                        <a:extLst>
                          <a:ext uri="{FF2B5EF4-FFF2-40B4-BE49-F238E27FC236}">
                            <a16:creationId xmlns:a16="http://schemas.microsoft.com/office/drawing/2014/main" id="{6AF7D241-A831-47CF-AE8B-AD85A09B9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7340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6" name="직선 연결선 185">
                        <a:extLst>
                          <a:ext uri="{FF2B5EF4-FFF2-40B4-BE49-F238E27FC236}">
                            <a16:creationId xmlns:a16="http://schemas.microsoft.com/office/drawing/2014/main" id="{52AF8BBC-97B5-42E9-8F62-3D7E53BB6E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3531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7" name="직선 연결선 186">
                        <a:extLst>
                          <a:ext uri="{FF2B5EF4-FFF2-40B4-BE49-F238E27FC236}">
                            <a16:creationId xmlns:a16="http://schemas.microsoft.com/office/drawing/2014/main" id="{6E4FF462-2F09-47AD-9448-523AC16D18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9723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8" name="직선 연결선 187">
                        <a:extLst>
                          <a:ext uri="{FF2B5EF4-FFF2-40B4-BE49-F238E27FC236}">
                            <a16:creationId xmlns:a16="http://schemas.microsoft.com/office/drawing/2014/main" id="{42102D9E-EF2B-4FFE-874C-4A8D4DC4CA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7591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9" name="직선 연결선 188">
                        <a:extLst>
                          <a:ext uri="{FF2B5EF4-FFF2-40B4-BE49-F238E27FC236}">
                            <a16:creationId xmlns:a16="http://schemas.microsoft.com/office/drawing/2014/main" id="{BAD5A65A-24E7-43BD-905E-6476E1985A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210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0" name="직선 연결선 189">
                        <a:extLst>
                          <a:ext uri="{FF2B5EF4-FFF2-40B4-BE49-F238E27FC236}">
                            <a16:creationId xmlns:a16="http://schemas.microsoft.com/office/drawing/2014/main" id="{FF219C55-98EF-462B-85E5-B85BF71BCC3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8297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1" name="직선 연결선 190">
                        <a:extLst>
                          <a:ext uri="{FF2B5EF4-FFF2-40B4-BE49-F238E27FC236}">
                            <a16:creationId xmlns:a16="http://schemas.microsoft.com/office/drawing/2014/main" id="{CAF54ECD-42EE-4FA2-92BD-4570AC0E67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4488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2" name="직선 연결선 191">
                        <a:extLst>
                          <a:ext uri="{FF2B5EF4-FFF2-40B4-BE49-F238E27FC236}">
                            <a16:creationId xmlns:a16="http://schemas.microsoft.com/office/drawing/2014/main" id="{5CA03E57-592A-4041-9919-35DB180C4C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67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3" name="직선 연결선 192">
                        <a:extLst>
                          <a:ext uri="{FF2B5EF4-FFF2-40B4-BE49-F238E27FC236}">
                            <a16:creationId xmlns:a16="http://schemas.microsoft.com/office/drawing/2014/main" id="{6B7E8324-E22F-4FE9-A09F-BDD11DD296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687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4" name="직선 연결선 193">
                        <a:extLst>
                          <a:ext uri="{FF2B5EF4-FFF2-40B4-BE49-F238E27FC236}">
                            <a16:creationId xmlns:a16="http://schemas.microsoft.com/office/drawing/2014/main" id="{68C2F13A-A304-4B47-8C1D-47361E703A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3062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5" name="직선 연결선 194">
                        <a:extLst>
                          <a:ext uri="{FF2B5EF4-FFF2-40B4-BE49-F238E27FC236}">
                            <a16:creationId xmlns:a16="http://schemas.microsoft.com/office/drawing/2014/main" id="{6C34DD7C-CD9C-4B53-BFEB-B32DD0947F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9253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142" name="자유형: 도형 141">
                      <a:extLst>
                        <a:ext uri="{FF2B5EF4-FFF2-40B4-BE49-F238E27FC236}">
                          <a16:creationId xmlns:a16="http://schemas.microsoft.com/office/drawing/2014/main" id="{0FA2A70B-7608-4F8F-8380-8F461851B36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616100" y="1663988"/>
                      <a:ext cx="510306" cy="2471381"/>
                    </a:xfrm>
                    <a:custGeom>
                      <a:avLst/>
                      <a:gdLst>
                        <a:gd name="connsiteX0" fmla="*/ 0 w 510306"/>
                        <a:gd name="connsiteY0" fmla="*/ 2470586 h 2471381"/>
                        <a:gd name="connsiteX1" fmla="*/ 0 w 510306"/>
                        <a:gd name="connsiteY1" fmla="*/ 0 h 2471381"/>
                        <a:gd name="connsiteX2" fmla="*/ 237219 w 510306"/>
                        <a:gd name="connsiteY2" fmla="*/ 0 h 2471381"/>
                        <a:gd name="connsiteX3" fmla="*/ 237219 w 510306"/>
                        <a:gd name="connsiteY3" fmla="*/ 1 h 2471381"/>
                        <a:gd name="connsiteX4" fmla="*/ 486119 w 510306"/>
                        <a:gd name="connsiteY4" fmla="*/ 1 h 2471381"/>
                        <a:gd name="connsiteX5" fmla="*/ 237219 w 510306"/>
                        <a:gd name="connsiteY5" fmla="*/ 225514 h 2471381"/>
                        <a:gd name="connsiteX6" fmla="*/ 237219 w 510306"/>
                        <a:gd name="connsiteY6" fmla="*/ 238769 h 2471381"/>
                        <a:gd name="connsiteX7" fmla="*/ 510304 w 510306"/>
                        <a:gd name="connsiteY7" fmla="*/ 557858 h 2471381"/>
                        <a:gd name="connsiteX8" fmla="*/ 237982 w 510306"/>
                        <a:gd name="connsiteY8" fmla="*/ 876043 h 2471381"/>
                        <a:gd name="connsiteX9" fmla="*/ 510306 w 510306"/>
                        <a:gd name="connsiteY9" fmla="*/ 1194243 h 2471381"/>
                        <a:gd name="connsiteX10" fmla="*/ 237219 w 510306"/>
                        <a:gd name="connsiteY10" fmla="*/ 1513322 h 2471381"/>
                        <a:gd name="connsiteX11" fmla="*/ 237219 w 510306"/>
                        <a:gd name="connsiteY11" fmla="*/ 1513326 h 2471381"/>
                        <a:gd name="connsiteX12" fmla="*/ 510306 w 510306"/>
                        <a:gd name="connsiteY12" fmla="*/ 1832418 h 2471381"/>
                        <a:gd name="connsiteX13" fmla="*/ 237219 w 510306"/>
                        <a:gd name="connsiteY13" fmla="*/ 2151497 h 2471381"/>
                        <a:gd name="connsiteX14" fmla="*/ 237219 w 510306"/>
                        <a:gd name="connsiteY14" fmla="*/ 2153255 h 2471381"/>
                        <a:gd name="connsiteX15" fmla="*/ 499298 w 510306"/>
                        <a:gd name="connsiteY15" fmla="*/ 2471381 h 2471381"/>
                        <a:gd name="connsiteX16" fmla="*/ 235773 w 510306"/>
                        <a:gd name="connsiteY16" fmla="*/ 2471381 h 2471381"/>
                        <a:gd name="connsiteX17" fmla="*/ 235773 w 510306"/>
                        <a:gd name="connsiteY17" fmla="*/ 2470586 h 2471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0306" h="2471381">
                          <a:moveTo>
                            <a:pt x="0" y="2470586"/>
                          </a:moveTo>
                          <a:lnTo>
                            <a:pt x="0" y="0"/>
                          </a:lnTo>
                          <a:lnTo>
                            <a:pt x="237219" y="0"/>
                          </a:lnTo>
                          <a:lnTo>
                            <a:pt x="237219" y="1"/>
                          </a:lnTo>
                          <a:lnTo>
                            <a:pt x="486119" y="1"/>
                          </a:lnTo>
                          <a:lnTo>
                            <a:pt x="237219" y="225514"/>
                          </a:lnTo>
                          <a:lnTo>
                            <a:pt x="237219" y="238769"/>
                          </a:lnTo>
                          <a:lnTo>
                            <a:pt x="510304" y="557858"/>
                          </a:lnTo>
                          <a:lnTo>
                            <a:pt x="237982" y="876043"/>
                          </a:lnTo>
                          <a:lnTo>
                            <a:pt x="510306" y="1194243"/>
                          </a:lnTo>
                          <a:lnTo>
                            <a:pt x="237219" y="1513322"/>
                          </a:lnTo>
                          <a:lnTo>
                            <a:pt x="237219" y="1513326"/>
                          </a:lnTo>
                          <a:lnTo>
                            <a:pt x="510306" y="1832418"/>
                          </a:lnTo>
                          <a:lnTo>
                            <a:pt x="237219" y="2151497"/>
                          </a:lnTo>
                          <a:lnTo>
                            <a:pt x="237219" y="2153255"/>
                          </a:lnTo>
                          <a:lnTo>
                            <a:pt x="499298" y="2471381"/>
                          </a:lnTo>
                          <a:lnTo>
                            <a:pt x="235773" y="2471381"/>
                          </a:lnTo>
                          <a:lnTo>
                            <a:pt x="235773" y="2470586"/>
                          </a:lnTo>
                          <a:close/>
                        </a:path>
                      </a:pathLst>
                    </a:custGeom>
                    <a:pattFill prst="wdUpDiag">
                      <a:fgClr>
                        <a:srgbClr val="522E76"/>
                      </a:fgClr>
                      <a:bgClr>
                        <a:srgbClr val="311C47"/>
                      </a:bgClr>
                    </a:pattFill>
                    <a:ln w="15875">
                      <a:solidFill>
                        <a:srgbClr val="F1C2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131" name="자유형: 도형 130">
                    <a:extLst>
                      <a:ext uri="{FF2B5EF4-FFF2-40B4-BE49-F238E27FC236}">
                        <a16:creationId xmlns:a16="http://schemas.microsoft.com/office/drawing/2014/main" id="{5AB6DF9E-A056-4A63-9E76-48DD1BE079FC}"/>
                      </a:ext>
                    </a:extLst>
                  </p:cNvPr>
                  <p:cNvSpPr/>
                  <p:nvPr/>
                </p:nvSpPr>
                <p:spPr>
                  <a:xfrm>
                    <a:off x="11096349" y="2725461"/>
                    <a:ext cx="1181660" cy="996136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solidFill>
                    <a:srgbClr val="F9AD99">
                      <a:alpha val="40000"/>
                    </a:srgbClr>
                  </a:solidFill>
                  <a:ln w="25400">
                    <a:solidFill>
                      <a:srgbClr val="E4768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EDE821C-7111-4832-A3BE-D4215A0F5480}"/>
                </a:ext>
              </a:extLst>
            </p:cNvPr>
            <p:cNvSpPr/>
            <p:nvPr/>
          </p:nvSpPr>
          <p:spPr>
            <a:xfrm>
              <a:off x="9266198" y="3996768"/>
              <a:ext cx="2336410" cy="24629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3500000" sy="23000" kx="1200000" algn="b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9BB8B0D-9470-497C-89B5-CAD80E85B644}"/>
                </a:ext>
              </a:extLst>
            </p:cNvPr>
            <p:cNvGrpSpPr/>
            <p:nvPr/>
          </p:nvGrpSpPr>
          <p:grpSpPr>
            <a:xfrm>
              <a:off x="5541708" y="3996768"/>
              <a:ext cx="3168612" cy="2612212"/>
              <a:chOff x="5541708" y="3996768"/>
              <a:chExt cx="3168612" cy="2612212"/>
            </a:xfrm>
          </p:grpSpPr>
          <p:sp>
            <p:nvSpPr>
              <p:cNvPr id="113" name="이등변 삼각형 112">
                <a:extLst>
                  <a:ext uri="{FF2B5EF4-FFF2-40B4-BE49-F238E27FC236}">
                    <a16:creationId xmlns:a16="http://schemas.microsoft.com/office/drawing/2014/main" id="{47108B02-60A8-4EF9-ACD3-410277F6EA39}"/>
                  </a:ext>
                </a:extLst>
              </p:cNvPr>
              <p:cNvSpPr/>
              <p:nvPr/>
            </p:nvSpPr>
            <p:spPr>
              <a:xfrm rot="10800000">
                <a:off x="5541708" y="5937873"/>
                <a:ext cx="1689605" cy="671107"/>
              </a:xfrm>
              <a:prstGeom prst="triangle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4A1A558A-6077-41C7-A224-1A8696F66935}"/>
                  </a:ext>
                </a:extLst>
              </p:cNvPr>
              <p:cNvSpPr/>
              <p:nvPr/>
            </p:nvSpPr>
            <p:spPr>
              <a:xfrm>
                <a:off x="6373910" y="3996768"/>
                <a:ext cx="2336410" cy="24629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A378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3166A4-29C8-496A-8528-602DC5D56594}"/>
                </a:ext>
              </a:extLst>
            </p:cNvPr>
            <p:cNvSpPr txBox="1"/>
            <p:nvPr/>
          </p:nvSpPr>
          <p:spPr>
            <a:xfrm>
              <a:off x="7321542" y="410005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3556F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088F9E-FE86-413A-9052-8A2E17B285AA}"/>
                </a:ext>
              </a:extLst>
            </p:cNvPr>
            <p:cNvSpPr txBox="1"/>
            <p:nvPr/>
          </p:nvSpPr>
          <p:spPr>
            <a:xfrm>
              <a:off x="10196746" y="410005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3556F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FE6495B-062D-4CB8-85AF-12587C09342F}"/>
                </a:ext>
              </a:extLst>
            </p:cNvPr>
            <p:cNvGrpSpPr/>
            <p:nvPr/>
          </p:nvGrpSpPr>
          <p:grpSpPr>
            <a:xfrm>
              <a:off x="588432" y="3996768"/>
              <a:ext cx="2336410" cy="2462981"/>
              <a:chOff x="588432" y="3996768"/>
              <a:chExt cx="2336410" cy="2462981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D1209696-ECFC-44D8-8A0E-6AA61B4D03A9}"/>
                  </a:ext>
                </a:extLst>
              </p:cNvPr>
              <p:cNvSpPr/>
              <p:nvPr/>
            </p:nvSpPr>
            <p:spPr>
              <a:xfrm>
                <a:off x="588432" y="3996768"/>
                <a:ext cx="2336410" cy="24629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A37893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8D55AC2-1161-4EBA-B97F-B16FD8F1983D}"/>
                  </a:ext>
                </a:extLst>
              </p:cNvPr>
              <p:cNvSpPr txBox="1"/>
              <p:nvPr/>
            </p:nvSpPr>
            <p:spPr>
              <a:xfrm>
                <a:off x="1555283" y="4100056"/>
                <a:ext cx="4411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556F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AA3F7DB-9D42-48CD-90B9-7745EC36B224}"/>
                  </a:ext>
                </a:extLst>
              </p:cNvPr>
              <p:cNvSpPr txBox="1"/>
              <p:nvPr/>
            </p:nvSpPr>
            <p:spPr>
              <a:xfrm>
                <a:off x="798340" y="4924774"/>
                <a:ext cx="192552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목차를</a:t>
                </a:r>
                <a:endParaRPr lang="en-US" altLang="ko-KR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  <a:p>
                <a:pPr algn="ctr"/>
                <a:r>
                  <a:rPr lang="ko-KR" altLang="en-US" sz="2800" dirty="0" err="1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입력해주쎄용</a:t>
                </a:r>
                <a:endPara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136301-E679-4E79-86B5-6D42C5037E5E}"/>
                </a:ext>
              </a:extLst>
            </p:cNvPr>
            <p:cNvSpPr txBox="1"/>
            <p:nvPr/>
          </p:nvSpPr>
          <p:spPr>
            <a:xfrm>
              <a:off x="6579351" y="4938278"/>
              <a:ext cx="19255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목차를</a:t>
              </a:r>
              <a:endPara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28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입력해주쎄용</a:t>
              </a:r>
              <a:endPara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D7BA63-5A4D-4B8A-A75E-53C818EDDD84}"/>
                </a:ext>
              </a:extLst>
            </p:cNvPr>
            <p:cNvSpPr txBox="1"/>
            <p:nvPr/>
          </p:nvSpPr>
          <p:spPr>
            <a:xfrm>
              <a:off x="9468900" y="4938278"/>
              <a:ext cx="19255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목차를</a:t>
              </a:r>
              <a:endPara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28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입력해주쎄용</a:t>
              </a:r>
              <a:endPara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F113D40-61A6-49F4-ADBA-7E85383B51F9}"/>
                </a:ext>
              </a:extLst>
            </p:cNvPr>
            <p:cNvGrpSpPr/>
            <p:nvPr/>
          </p:nvGrpSpPr>
          <p:grpSpPr>
            <a:xfrm>
              <a:off x="3481622" y="3996768"/>
              <a:ext cx="3094310" cy="2654706"/>
              <a:chOff x="3481622" y="3996768"/>
              <a:chExt cx="3094310" cy="2654706"/>
            </a:xfrm>
          </p:grpSpPr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AFF41016-2258-4DD4-A568-1C2C56826BA6}"/>
                  </a:ext>
                </a:extLst>
              </p:cNvPr>
              <p:cNvSpPr/>
              <p:nvPr/>
            </p:nvSpPr>
            <p:spPr>
              <a:xfrm rot="10800000">
                <a:off x="4886327" y="5980367"/>
                <a:ext cx="1689605" cy="671107"/>
              </a:xfrm>
              <a:prstGeom prst="triangle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4B756CB-163D-4115-A69E-C240ACEAE1F1}"/>
                  </a:ext>
                </a:extLst>
              </p:cNvPr>
              <p:cNvSpPr/>
              <p:nvPr/>
            </p:nvSpPr>
            <p:spPr>
              <a:xfrm>
                <a:off x="3481622" y="3996768"/>
                <a:ext cx="2336410" cy="24629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A378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2C5EDE-0F3A-4651-994A-66695B838401}"/>
                </a:ext>
              </a:extLst>
            </p:cNvPr>
            <p:cNvSpPr txBox="1"/>
            <p:nvPr/>
          </p:nvSpPr>
          <p:spPr>
            <a:xfrm>
              <a:off x="4445642" y="410005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A3556F"/>
                  </a:solidFill>
                  <a:effectLst/>
                  <a:uLnTx/>
                  <a:uFillTx/>
                  <a:latin typeface="Book Antiqua" panose="02040602050305030304" pitchFamily="18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3556F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A5CE1F-A65C-44ED-81DE-80450642C786}"/>
                </a:ext>
              </a:extLst>
            </p:cNvPr>
            <p:cNvSpPr txBox="1"/>
            <p:nvPr/>
          </p:nvSpPr>
          <p:spPr>
            <a:xfrm>
              <a:off x="3688669" y="4924774"/>
              <a:ext cx="19255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목차를</a:t>
              </a:r>
              <a:endPara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28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입력해주쎄용</a:t>
              </a:r>
              <a:endPara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184C8-E733-4D46-A955-223C4E086B48}"/>
              </a:ext>
            </a:extLst>
          </p:cNvPr>
          <p:cNvSpPr txBox="1"/>
          <p:nvPr/>
        </p:nvSpPr>
        <p:spPr>
          <a:xfrm>
            <a:off x="2449229" y="1360229"/>
            <a:ext cx="105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en-US" altLang="ko-KR" dirty="0"/>
              <a:t>#01</a:t>
            </a:r>
            <a:endParaRPr lang="ko-KR" altLang="en-US" dirty="0"/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58CAE2FB-23B9-4B03-98A5-143808A38616}"/>
              </a:ext>
            </a:extLst>
          </p:cNvPr>
          <p:cNvSpPr txBox="1"/>
          <p:nvPr/>
        </p:nvSpPr>
        <p:spPr>
          <a:xfrm>
            <a:off x="2492565" y="2047070"/>
            <a:ext cx="46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sz="4000" dirty="0"/>
              <a:t>지붕에서 발표하기</a:t>
            </a:r>
          </a:p>
        </p:txBody>
      </p:sp>
    </p:spTree>
    <p:extLst>
      <p:ext uri="{BB962C8B-B14F-4D97-AF65-F5344CB8AC3E}">
        <p14:creationId xmlns:p14="http://schemas.microsoft.com/office/powerpoint/2010/main" val="297450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25872"/>
            </a:gs>
            <a:gs pos="5000">
              <a:srgbClr val="B189A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타원 68">
            <a:extLst>
              <a:ext uri="{FF2B5EF4-FFF2-40B4-BE49-F238E27FC236}">
                <a16:creationId xmlns:a16="http://schemas.microsoft.com/office/drawing/2014/main" id="{0A79BD44-3878-44FC-88BA-2A785B3D3812}"/>
              </a:ext>
            </a:extLst>
          </p:cNvPr>
          <p:cNvSpPr/>
          <p:nvPr/>
        </p:nvSpPr>
        <p:spPr>
          <a:xfrm flipV="1">
            <a:off x="2771085" y="295485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A6A2F71-7F36-4BBD-A2AF-8209E4107A1A}"/>
              </a:ext>
            </a:extLst>
          </p:cNvPr>
          <p:cNvSpPr/>
          <p:nvPr/>
        </p:nvSpPr>
        <p:spPr>
          <a:xfrm flipV="1">
            <a:off x="3463266" y="264656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094E3F0-D604-4BE6-BD4D-381808F66A1C}"/>
              </a:ext>
            </a:extLst>
          </p:cNvPr>
          <p:cNvSpPr/>
          <p:nvPr/>
        </p:nvSpPr>
        <p:spPr>
          <a:xfrm flipV="1">
            <a:off x="5698466" y="219748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6255494-FB1A-4472-9EA0-D7E9E0CB7413}"/>
              </a:ext>
            </a:extLst>
          </p:cNvPr>
          <p:cNvSpPr/>
          <p:nvPr/>
        </p:nvSpPr>
        <p:spPr>
          <a:xfrm flipV="1">
            <a:off x="4143377" y="272356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9248180-5A18-4B24-A80F-A09F3FB7E3FC}"/>
              </a:ext>
            </a:extLst>
          </p:cNvPr>
          <p:cNvSpPr/>
          <p:nvPr/>
        </p:nvSpPr>
        <p:spPr>
          <a:xfrm flipV="1">
            <a:off x="6560135" y="21882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A328C22-CCD9-4ECA-BA81-0E3FDA7A1765}"/>
              </a:ext>
            </a:extLst>
          </p:cNvPr>
          <p:cNvSpPr/>
          <p:nvPr/>
        </p:nvSpPr>
        <p:spPr>
          <a:xfrm flipV="1">
            <a:off x="3582629" y="208259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C0E9C80-DDFF-4BAA-9889-CE360C54A2A2}"/>
              </a:ext>
            </a:extLst>
          </p:cNvPr>
          <p:cNvSpPr/>
          <p:nvPr/>
        </p:nvSpPr>
        <p:spPr>
          <a:xfrm flipV="1">
            <a:off x="538667" y="156381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CB788E-8D36-47F7-8385-7BC12837EC44}"/>
              </a:ext>
            </a:extLst>
          </p:cNvPr>
          <p:cNvSpPr/>
          <p:nvPr/>
        </p:nvSpPr>
        <p:spPr>
          <a:xfrm flipV="1">
            <a:off x="1230848" y="125553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D2AA5E2-4C5A-4C75-B994-959A62B52A57}"/>
              </a:ext>
            </a:extLst>
          </p:cNvPr>
          <p:cNvSpPr/>
          <p:nvPr/>
        </p:nvSpPr>
        <p:spPr>
          <a:xfrm flipV="1">
            <a:off x="3466048" y="8064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64C8C8E-52BD-4DF2-AD2F-99483BC4102E}"/>
              </a:ext>
            </a:extLst>
          </p:cNvPr>
          <p:cNvSpPr/>
          <p:nvPr/>
        </p:nvSpPr>
        <p:spPr>
          <a:xfrm flipV="1">
            <a:off x="1910959" y="13325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4ABE65-FF21-45A9-BAF6-75941391AE03}"/>
              </a:ext>
            </a:extLst>
          </p:cNvPr>
          <p:cNvSpPr/>
          <p:nvPr/>
        </p:nvSpPr>
        <p:spPr>
          <a:xfrm flipV="1">
            <a:off x="4327717" y="79719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A34EB3E-0100-470F-A622-037CD3E9D995}"/>
              </a:ext>
            </a:extLst>
          </p:cNvPr>
          <p:cNvSpPr/>
          <p:nvPr/>
        </p:nvSpPr>
        <p:spPr>
          <a:xfrm flipV="1">
            <a:off x="1350211" y="69156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E88DC3-D695-4E2E-B270-E3BE1963F5F2}"/>
              </a:ext>
            </a:extLst>
          </p:cNvPr>
          <p:cNvSpPr/>
          <p:nvPr/>
        </p:nvSpPr>
        <p:spPr>
          <a:xfrm>
            <a:off x="1183571" y="-4149"/>
            <a:ext cx="2710660" cy="6862149"/>
          </a:xfrm>
          <a:prstGeom prst="rect">
            <a:avLst/>
          </a:prstGeom>
          <a:solidFill>
            <a:srgbClr val="F3AA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554BDE-2D29-4E14-8AE5-2A455958ED13}"/>
              </a:ext>
            </a:extLst>
          </p:cNvPr>
          <p:cNvGrpSpPr/>
          <p:nvPr/>
        </p:nvGrpSpPr>
        <p:grpSpPr>
          <a:xfrm>
            <a:off x="1923522" y="4681931"/>
            <a:ext cx="1231672" cy="2192507"/>
            <a:chOff x="4266210" y="4171950"/>
            <a:chExt cx="325116" cy="5787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AA9503-ACE7-4A24-A13F-651409244BB5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CE0666-6C37-407A-87A6-CFE9E1730BD7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789E3B54-E6B4-45F9-A44E-D5421561CDBF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C857B4F1-1246-4A6D-8076-3967E24BCF02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E4486AC-A942-4F1C-9140-80E02F750D12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D031BB9-5C38-4193-A083-367210939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0916B83-8341-4FA5-A75F-4C68E72224C3}"/>
                  </a:ext>
                </a:extLst>
              </p:cNvPr>
              <p:cNvCxnSpPr>
                <a:cxnSpLocks/>
                <a:stCxn id="29" idx="0"/>
                <a:endCxn id="29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FB6FC1-A1A6-41BF-B265-C2671FAD8ABD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87BD324-FE41-4FCD-A9E9-F7725090F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33829DE8-0889-4EE2-BB23-458B1C6F3E38}"/>
              </a:ext>
            </a:extLst>
          </p:cNvPr>
          <p:cNvGrpSpPr/>
          <p:nvPr/>
        </p:nvGrpSpPr>
        <p:grpSpPr>
          <a:xfrm>
            <a:off x="5480164" y="4690503"/>
            <a:ext cx="1231672" cy="2192507"/>
            <a:chOff x="4266210" y="4171950"/>
            <a:chExt cx="325116" cy="578741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A64976-1410-41F2-8EA7-4CE7176C538F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0C69E3AA-DB26-4BED-89D0-ED9DAD06D5C2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D09C6965-A6D7-4F4D-98F2-1E145BF3115B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240D58A2-14BA-416C-ACC2-F35D7C367010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443480E2-39AF-4DB5-AA5B-B595A106C096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4F367FC6-E01A-443C-8C57-95529FD4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751C1285-74B7-442F-9515-13571B31DB9D}"/>
                  </a:ext>
                </a:extLst>
              </p:cNvPr>
              <p:cNvCxnSpPr>
                <a:cxnSpLocks/>
                <a:stCxn id="197" idx="0"/>
                <a:endCxn id="197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CFB1BA-66AB-4BA3-9B6D-CF2692B81346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A0AB4155-A530-470A-93B1-D80645888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12749F-B8A1-4CD8-84C4-CE110B1969F8}"/>
              </a:ext>
            </a:extLst>
          </p:cNvPr>
          <p:cNvGrpSpPr/>
          <p:nvPr/>
        </p:nvGrpSpPr>
        <p:grpSpPr>
          <a:xfrm>
            <a:off x="8297771" y="2151648"/>
            <a:ext cx="2357248" cy="2366903"/>
            <a:chOff x="8297771" y="2151648"/>
            <a:chExt cx="2357248" cy="2366903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9BFEF166-4897-4DC6-A433-46C4A3B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703" y="2151648"/>
              <a:ext cx="1266355" cy="1266355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1598A8A-A313-43FB-9D6E-103D699F3606}"/>
                </a:ext>
              </a:extLst>
            </p:cNvPr>
            <p:cNvSpPr txBox="1"/>
            <p:nvPr/>
          </p:nvSpPr>
          <p:spPr>
            <a:xfrm flipH="1">
              <a:off x="8297771" y="3656777"/>
              <a:ext cx="2357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CA2ED0E2-0C1A-480C-9B2E-017BF0A1BC4F}"/>
              </a:ext>
            </a:extLst>
          </p:cNvPr>
          <p:cNvGrpSpPr/>
          <p:nvPr/>
        </p:nvGrpSpPr>
        <p:grpSpPr>
          <a:xfrm>
            <a:off x="8846045" y="4719531"/>
            <a:ext cx="1231672" cy="2192507"/>
            <a:chOff x="4266210" y="4171950"/>
            <a:chExt cx="325116" cy="578741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ED843913-28B0-4131-B549-5076367A9EBB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BB3E2589-9F32-473F-8136-81FD17189C71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48E61BD8-E9B0-4AA8-A866-6C2D731F76DD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B9597D4A-D9D7-4778-9234-F24E7D611C82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045A59E1-21CC-460B-83B0-963CD8D863BD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3D4DB50F-9E54-4625-A1C5-2B5210731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F405A870-5B67-4DE9-8E92-EB7A64C12F2D}"/>
                  </a:ext>
                </a:extLst>
              </p:cNvPr>
              <p:cNvCxnSpPr>
                <a:cxnSpLocks/>
                <a:stCxn id="207" idx="0"/>
                <a:endCxn id="207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57B3739-CAC8-4758-B85A-CCF635ECC02D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341CB90-57B0-4C9F-AC61-BD2B3BD9E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423B76-4E13-4718-AF58-AA2A1EEAC7C5}"/>
              </a:ext>
            </a:extLst>
          </p:cNvPr>
          <p:cNvSpPr txBox="1"/>
          <p:nvPr/>
        </p:nvSpPr>
        <p:spPr>
          <a:xfrm>
            <a:off x="4030980" y="873095"/>
            <a:ext cx="413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제목을 입력해주세요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117C9A-58DB-47B1-8983-39BDCE7FCC02}"/>
              </a:ext>
            </a:extLst>
          </p:cNvPr>
          <p:cNvSpPr txBox="1"/>
          <p:nvPr/>
        </p:nvSpPr>
        <p:spPr>
          <a:xfrm>
            <a:off x="5432196" y="393379"/>
            <a:ext cx="132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sz="2000" dirty="0">
              <a:solidFill>
                <a:srgbClr val="FCD8A5"/>
              </a:solidFill>
              <a:effectLst>
                <a:outerShdw blurRad="50800" dist="38100" dir="5400000" sx="103000" sy="103000" algn="t" rotWithShape="0">
                  <a:srgbClr val="799EB7"/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0E5DF-BF92-4AB3-B981-D710C47988AE}"/>
              </a:ext>
            </a:extLst>
          </p:cNvPr>
          <p:cNvGrpSpPr/>
          <p:nvPr/>
        </p:nvGrpSpPr>
        <p:grpSpPr>
          <a:xfrm>
            <a:off x="4926396" y="2147847"/>
            <a:ext cx="2357248" cy="2370704"/>
            <a:chOff x="4926396" y="2147847"/>
            <a:chExt cx="2357248" cy="237070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9C72BB6-8CA8-49F4-95E8-85B634AD9558}"/>
                </a:ext>
              </a:extLst>
            </p:cNvPr>
            <p:cNvSpPr txBox="1"/>
            <p:nvPr/>
          </p:nvSpPr>
          <p:spPr>
            <a:xfrm flipH="1">
              <a:off x="4926396" y="3656777"/>
              <a:ext cx="2357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E2BB3ED-5F6F-4D08-AD2F-0B0C35BD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644" y="2147847"/>
              <a:ext cx="1266355" cy="126635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63CF8E2-4137-4B1D-BD13-2977EB77851C}"/>
              </a:ext>
            </a:extLst>
          </p:cNvPr>
          <p:cNvGrpSpPr/>
          <p:nvPr/>
        </p:nvGrpSpPr>
        <p:grpSpPr>
          <a:xfrm>
            <a:off x="1068941" y="1887844"/>
            <a:ext cx="2939920" cy="2678954"/>
            <a:chOff x="1385034" y="2249106"/>
            <a:chExt cx="2357248" cy="2148003"/>
          </a:xfrm>
        </p:grpSpPr>
        <p:pic>
          <p:nvPicPr>
            <p:cNvPr id="55" name="그림 54" descr="건물, 대형, 창문, 쇼지이(가) 표시된 사진&#10;&#10;높은 신뢰도로 생성된 설명">
              <a:extLst>
                <a:ext uri="{FF2B5EF4-FFF2-40B4-BE49-F238E27FC236}">
                  <a16:creationId xmlns:a16="http://schemas.microsoft.com/office/drawing/2014/main" id="{E47B5C46-3566-45B5-BF3B-BCC4477A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44" y="2249106"/>
              <a:ext cx="1092867" cy="109286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5FE1AE3-0FFB-40EB-B1C1-207EDE52E7B7}"/>
                </a:ext>
              </a:extLst>
            </p:cNvPr>
            <p:cNvSpPr txBox="1"/>
            <p:nvPr/>
          </p:nvSpPr>
          <p:spPr>
            <a:xfrm flipH="1">
              <a:off x="1385034" y="3656777"/>
              <a:ext cx="2357248" cy="740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48AC5301-BB01-45F2-8E19-9B145DEDB476}"/>
              </a:ext>
            </a:extLst>
          </p:cNvPr>
          <p:cNvSpPr/>
          <p:nvPr/>
        </p:nvSpPr>
        <p:spPr>
          <a:xfrm flipV="1">
            <a:off x="8029338" y="139920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BEF1579-5ECD-4544-80AD-843D44682483}"/>
              </a:ext>
            </a:extLst>
          </p:cNvPr>
          <p:cNvSpPr/>
          <p:nvPr/>
        </p:nvSpPr>
        <p:spPr>
          <a:xfrm flipV="1">
            <a:off x="10264538" y="95012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35E6BC4-CF79-44EF-A85F-63B613777F57}"/>
              </a:ext>
            </a:extLst>
          </p:cNvPr>
          <p:cNvSpPr/>
          <p:nvPr/>
        </p:nvSpPr>
        <p:spPr>
          <a:xfrm flipV="1">
            <a:off x="8709449" y="147620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5E692A-4C66-48B3-A9CC-9AE050108F69}"/>
              </a:ext>
            </a:extLst>
          </p:cNvPr>
          <p:cNvSpPr/>
          <p:nvPr/>
        </p:nvSpPr>
        <p:spPr>
          <a:xfrm flipV="1">
            <a:off x="11126207" y="94087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60FEF8A-5D68-4759-8F74-212FE4E2DDD0}"/>
              </a:ext>
            </a:extLst>
          </p:cNvPr>
          <p:cNvSpPr/>
          <p:nvPr/>
        </p:nvSpPr>
        <p:spPr>
          <a:xfrm flipV="1">
            <a:off x="8148701" y="83523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C6CFA18-178F-4659-9F33-0B5955D8E396}"/>
              </a:ext>
            </a:extLst>
          </p:cNvPr>
          <p:cNvSpPr/>
          <p:nvPr/>
        </p:nvSpPr>
        <p:spPr>
          <a:xfrm flipV="1">
            <a:off x="6664934" y="40369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C825DC9-28AF-4265-BEB0-BADA7F5B4B69}"/>
              </a:ext>
            </a:extLst>
          </p:cNvPr>
          <p:cNvSpPr/>
          <p:nvPr/>
        </p:nvSpPr>
        <p:spPr>
          <a:xfrm flipV="1">
            <a:off x="5331085" y="259973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7B99069-B5C7-42D1-A5D5-0AE6934D2F73}"/>
              </a:ext>
            </a:extLst>
          </p:cNvPr>
          <p:cNvSpPr/>
          <p:nvPr/>
        </p:nvSpPr>
        <p:spPr>
          <a:xfrm flipV="1">
            <a:off x="4827676" y="30114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57FEE1B-F758-42D3-8432-12F12B0EDD00}"/>
              </a:ext>
            </a:extLst>
          </p:cNvPr>
          <p:cNvSpPr/>
          <p:nvPr/>
        </p:nvSpPr>
        <p:spPr>
          <a:xfrm flipV="1">
            <a:off x="7956066" y="3201223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67D4FF3-96C8-4234-9F51-85FC54150F6E}"/>
              </a:ext>
            </a:extLst>
          </p:cNvPr>
          <p:cNvSpPr/>
          <p:nvPr/>
        </p:nvSpPr>
        <p:spPr>
          <a:xfrm flipV="1">
            <a:off x="7574723" y="222334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D91EC0E-950A-4ADB-B5AC-9C439FFAD1F8}"/>
              </a:ext>
            </a:extLst>
          </p:cNvPr>
          <p:cNvSpPr/>
          <p:nvPr/>
        </p:nvSpPr>
        <p:spPr>
          <a:xfrm flipV="1">
            <a:off x="4478625" y="187169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7967AAE-D323-446A-9C2A-F8A67BFED9BD}"/>
              </a:ext>
            </a:extLst>
          </p:cNvPr>
          <p:cNvSpPr/>
          <p:nvPr/>
        </p:nvSpPr>
        <p:spPr>
          <a:xfrm flipV="1">
            <a:off x="11382345" y="28643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14805E6-B33C-46EA-9452-972AF02A1690}"/>
              </a:ext>
            </a:extLst>
          </p:cNvPr>
          <p:cNvSpPr/>
          <p:nvPr/>
        </p:nvSpPr>
        <p:spPr>
          <a:xfrm flipV="1">
            <a:off x="4388166" y="51161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C7ED0FE-3B88-422F-A4A6-3619EE23E8EE}"/>
              </a:ext>
            </a:extLst>
          </p:cNvPr>
          <p:cNvSpPr/>
          <p:nvPr/>
        </p:nvSpPr>
        <p:spPr>
          <a:xfrm flipV="1">
            <a:off x="634517" y="394691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DE73500-0615-4215-9400-687EB3E3678B}"/>
              </a:ext>
            </a:extLst>
          </p:cNvPr>
          <p:cNvSpPr/>
          <p:nvPr/>
        </p:nvSpPr>
        <p:spPr>
          <a:xfrm flipV="1">
            <a:off x="446562" y="28643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829518C-F792-4AF7-80C2-324835E25663}"/>
              </a:ext>
            </a:extLst>
          </p:cNvPr>
          <p:cNvSpPr/>
          <p:nvPr/>
        </p:nvSpPr>
        <p:spPr>
          <a:xfrm flipV="1">
            <a:off x="738779" y="42818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261884F-1D36-417D-B80E-077F3C492BEA}"/>
              </a:ext>
            </a:extLst>
          </p:cNvPr>
          <p:cNvSpPr/>
          <p:nvPr/>
        </p:nvSpPr>
        <p:spPr>
          <a:xfrm flipV="1">
            <a:off x="9834524" y="25262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2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926480"/>
            </a:gs>
            <a:gs pos="5000">
              <a:srgbClr val="B189A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>
            <a:extLst>
              <a:ext uri="{FF2B5EF4-FFF2-40B4-BE49-F238E27FC236}">
                <a16:creationId xmlns:a16="http://schemas.microsoft.com/office/drawing/2014/main" id="{6828ACE3-5B9F-43B3-AD7A-DC5C6490C07D}"/>
              </a:ext>
            </a:extLst>
          </p:cNvPr>
          <p:cNvSpPr/>
          <p:nvPr/>
        </p:nvSpPr>
        <p:spPr>
          <a:xfrm flipV="1">
            <a:off x="2771085" y="295485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9C3202-D62F-44B3-B2FC-8D5E314C2800}"/>
              </a:ext>
            </a:extLst>
          </p:cNvPr>
          <p:cNvSpPr/>
          <p:nvPr/>
        </p:nvSpPr>
        <p:spPr>
          <a:xfrm flipV="1">
            <a:off x="3463266" y="264656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DD976A8-9835-4701-9C4F-D562B177B73A}"/>
              </a:ext>
            </a:extLst>
          </p:cNvPr>
          <p:cNvSpPr/>
          <p:nvPr/>
        </p:nvSpPr>
        <p:spPr>
          <a:xfrm flipV="1">
            <a:off x="5698466" y="219748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1F80626-BB03-4A9D-A65B-6E38422E4FD4}"/>
              </a:ext>
            </a:extLst>
          </p:cNvPr>
          <p:cNvSpPr/>
          <p:nvPr/>
        </p:nvSpPr>
        <p:spPr>
          <a:xfrm flipV="1">
            <a:off x="4143377" y="272356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014D834-70F0-4A35-A213-751BE14A5353}"/>
              </a:ext>
            </a:extLst>
          </p:cNvPr>
          <p:cNvSpPr/>
          <p:nvPr/>
        </p:nvSpPr>
        <p:spPr>
          <a:xfrm flipV="1">
            <a:off x="6560135" y="21882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E1C5447-9DBD-492A-AB99-732A93AAE278}"/>
              </a:ext>
            </a:extLst>
          </p:cNvPr>
          <p:cNvSpPr/>
          <p:nvPr/>
        </p:nvSpPr>
        <p:spPr>
          <a:xfrm flipV="1">
            <a:off x="3582629" y="208259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1BA831A-9449-4E53-8944-CFBE12F6EFC2}"/>
              </a:ext>
            </a:extLst>
          </p:cNvPr>
          <p:cNvSpPr/>
          <p:nvPr/>
        </p:nvSpPr>
        <p:spPr>
          <a:xfrm flipV="1">
            <a:off x="538667" y="156381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8A33A71-95A3-4731-A78C-9D7BE075E28D}"/>
              </a:ext>
            </a:extLst>
          </p:cNvPr>
          <p:cNvSpPr/>
          <p:nvPr/>
        </p:nvSpPr>
        <p:spPr>
          <a:xfrm flipV="1">
            <a:off x="1230848" y="125553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B098AEF-08FF-46A6-9741-3C7C29F0FE67}"/>
              </a:ext>
            </a:extLst>
          </p:cNvPr>
          <p:cNvSpPr/>
          <p:nvPr/>
        </p:nvSpPr>
        <p:spPr>
          <a:xfrm flipV="1">
            <a:off x="3466048" y="8064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856CC6-4008-44BC-9166-7C54782886A9}"/>
              </a:ext>
            </a:extLst>
          </p:cNvPr>
          <p:cNvSpPr/>
          <p:nvPr/>
        </p:nvSpPr>
        <p:spPr>
          <a:xfrm flipV="1">
            <a:off x="1910959" y="13325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18550D6-E6B2-46D6-B4AC-CBC9131CF1C2}"/>
              </a:ext>
            </a:extLst>
          </p:cNvPr>
          <p:cNvSpPr/>
          <p:nvPr/>
        </p:nvSpPr>
        <p:spPr>
          <a:xfrm flipV="1">
            <a:off x="4327717" y="79719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458E9F8-3C81-4795-9E43-248DE6AEB7DB}"/>
              </a:ext>
            </a:extLst>
          </p:cNvPr>
          <p:cNvSpPr/>
          <p:nvPr/>
        </p:nvSpPr>
        <p:spPr>
          <a:xfrm flipV="1">
            <a:off x="1350211" y="69156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4EDEC95-265C-402A-B6C4-91A599C740A8}"/>
              </a:ext>
            </a:extLst>
          </p:cNvPr>
          <p:cNvSpPr/>
          <p:nvPr/>
        </p:nvSpPr>
        <p:spPr>
          <a:xfrm flipV="1">
            <a:off x="8029338" y="139920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BAA02AA-2D69-4609-9EB8-C7775520E53C}"/>
              </a:ext>
            </a:extLst>
          </p:cNvPr>
          <p:cNvSpPr/>
          <p:nvPr/>
        </p:nvSpPr>
        <p:spPr>
          <a:xfrm flipV="1">
            <a:off x="10264538" y="95012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0B4A50E-723C-417B-B863-AE16820137C1}"/>
              </a:ext>
            </a:extLst>
          </p:cNvPr>
          <p:cNvSpPr/>
          <p:nvPr/>
        </p:nvSpPr>
        <p:spPr>
          <a:xfrm flipV="1">
            <a:off x="8709449" y="147620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9CE1437-B6E5-4FAF-A37C-083A1916DD44}"/>
              </a:ext>
            </a:extLst>
          </p:cNvPr>
          <p:cNvSpPr/>
          <p:nvPr/>
        </p:nvSpPr>
        <p:spPr>
          <a:xfrm flipV="1">
            <a:off x="11126207" y="94087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627E1D6-8AE0-4A0E-B0CC-08C547BC5CDD}"/>
              </a:ext>
            </a:extLst>
          </p:cNvPr>
          <p:cNvSpPr/>
          <p:nvPr/>
        </p:nvSpPr>
        <p:spPr>
          <a:xfrm flipV="1">
            <a:off x="8148701" y="83523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D3E7477-5D64-43F5-A22B-873391721E35}"/>
              </a:ext>
            </a:extLst>
          </p:cNvPr>
          <p:cNvSpPr/>
          <p:nvPr/>
        </p:nvSpPr>
        <p:spPr>
          <a:xfrm flipV="1">
            <a:off x="6664934" y="40369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35D4A0E-D06A-4CB8-ABD1-D23E16DE9B7D}"/>
              </a:ext>
            </a:extLst>
          </p:cNvPr>
          <p:cNvSpPr/>
          <p:nvPr/>
        </p:nvSpPr>
        <p:spPr>
          <a:xfrm flipV="1">
            <a:off x="5331085" y="259973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A775C37-57D8-481A-8C03-9797E22D3127}"/>
              </a:ext>
            </a:extLst>
          </p:cNvPr>
          <p:cNvSpPr/>
          <p:nvPr/>
        </p:nvSpPr>
        <p:spPr>
          <a:xfrm flipV="1">
            <a:off x="4827676" y="30114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2C5E179-AAE1-4D29-91D5-40E393A183EA}"/>
              </a:ext>
            </a:extLst>
          </p:cNvPr>
          <p:cNvSpPr/>
          <p:nvPr/>
        </p:nvSpPr>
        <p:spPr>
          <a:xfrm flipV="1">
            <a:off x="7956066" y="3201223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BDB3DC9-7E7D-4261-A4B6-0CBAE0738D63}"/>
              </a:ext>
            </a:extLst>
          </p:cNvPr>
          <p:cNvSpPr/>
          <p:nvPr/>
        </p:nvSpPr>
        <p:spPr>
          <a:xfrm flipV="1">
            <a:off x="7574723" y="222334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5DD3F5B-2B4C-4818-82A3-8C9171C71E69}"/>
              </a:ext>
            </a:extLst>
          </p:cNvPr>
          <p:cNvSpPr/>
          <p:nvPr/>
        </p:nvSpPr>
        <p:spPr>
          <a:xfrm flipV="1">
            <a:off x="4478625" y="187169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80314E6-4634-48DC-8F24-D4C6CB187173}"/>
              </a:ext>
            </a:extLst>
          </p:cNvPr>
          <p:cNvSpPr/>
          <p:nvPr/>
        </p:nvSpPr>
        <p:spPr>
          <a:xfrm flipV="1">
            <a:off x="11382345" y="28643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7D37052-0321-4219-8E5A-2FD00D69B470}"/>
              </a:ext>
            </a:extLst>
          </p:cNvPr>
          <p:cNvSpPr/>
          <p:nvPr/>
        </p:nvSpPr>
        <p:spPr>
          <a:xfrm flipV="1">
            <a:off x="4388166" y="51161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09137DF-0C3B-41F4-AB8C-8724EE78DDE7}"/>
              </a:ext>
            </a:extLst>
          </p:cNvPr>
          <p:cNvSpPr/>
          <p:nvPr/>
        </p:nvSpPr>
        <p:spPr>
          <a:xfrm flipV="1">
            <a:off x="634517" y="394691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2393A01-89DF-4D27-9212-1976018F4FD0}"/>
              </a:ext>
            </a:extLst>
          </p:cNvPr>
          <p:cNvSpPr/>
          <p:nvPr/>
        </p:nvSpPr>
        <p:spPr>
          <a:xfrm flipV="1">
            <a:off x="446562" y="28643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AE391DB-0BEC-440D-95E4-F1BC8C8FB80B}"/>
              </a:ext>
            </a:extLst>
          </p:cNvPr>
          <p:cNvSpPr/>
          <p:nvPr/>
        </p:nvSpPr>
        <p:spPr>
          <a:xfrm flipV="1">
            <a:off x="738779" y="42818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99D7C5E-3DC5-46B0-AA41-7FC6F08E1180}"/>
              </a:ext>
            </a:extLst>
          </p:cNvPr>
          <p:cNvSpPr/>
          <p:nvPr/>
        </p:nvSpPr>
        <p:spPr>
          <a:xfrm flipV="1">
            <a:off x="9834524" y="25262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E88DC3-D695-4E2E-B270-E3BE1963F5F2}"/>
              </a:ext>
            </a:extLst>
          </p:cNvPr>
          <p:cNvSpPr/>
          <p:nvPr/>
        </p:nvSpPr>
        <p:spPr>
          <a:xfrm>
            <a:off x="4741177" y="-4149"/>
            <a:ext cx="2710660" cy="6862149"/>
          </a:xfrm>
          <a:prstGeom prst="rect">
            <a:avLst/>
          </a:prstGeom>
          <a:solidFill>
            <a:srgbClr val="F3AA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554BDE-2D29-4E14-8AE5-2A455958ED13}"/>
              </a:ext>
            </a:extLst>
          </p:cNvPr>
          <p:cNvGrpSpPr/>
          <p:nvPr/>
        </p:nvGrpSpPr>
        <p:grpSpPr>
          <a:xfrm>
            <a:off x="1923522" y="4681931"/>
            <a:ext cx="1231672" cy="2192507"/>
            <a:chOff x="4266210" y="4171950"/>
            <a:chExt cx="325116" cy="5787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AA9503-ACE7-4A24-A13F-651409244BB5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CE0666-6C37-407A-87A6-CFE9E1730BD7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789E3B54-E6B4-45F9-A44E-D5421561CDBF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C857B4F1-1246-4A6D-8076-3967E24BCF02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E4486AC-A942-4F1C-9140-80E02F750D12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D031BB9-5C38-4193-A083-367210939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0916B83-8341-4FA5-A75F-4C68E72224C3}"/>
                  </a:ext>
                </a:extLst>
              </p:cNvPr>
              <p:cNvCxnSpPr>
                <a:cxnSpLocks/>
                <a:stCxn id="29" idx="0"/>
                <a:endCxn id="29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FB6FC1-A1A6-41BF-B265-C2671FAD8ABD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87BD324-FE41-4FCD-A9E9-F7725090F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33829DE8-0889-4EE2-BB23-458B1C6F3E38}"/>
              </a:ext>
            </a:extLst>
          </p:cNvPr>
          <p:cNvGrpSpPr/>
          <p:nvPr/>
        </p:nvGrpSpPr>
        <p:grpSpPr>
          <a:xfrm>
            <a:off x="5480164" y="4690503"/>
            <a:ext cx="1231672" cy="2192507"/>
            <a:chOff x="4266210" y="4171950"/>
            <a:chExt cx="325116" cy="578741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A64976-1410-41F2-8EA7-4CE7176C538F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0C69E3AA-DB26-4BED-89D0-ED9DAD06D5C2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D09C6965-A6D7-4F4D-98F2-1E145BF3115B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240D58A2-14BA-416C-ACC2-F35D7C367010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443480E2-39AF-4DB5-AA5B-B595A106C096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4F367FC6-E01A-443C-8C57-95529FD4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751C1285-74B7-442F-9515-13571B31DB9D}"/>
                  </a:ext>
                </a:extLst>
              </p:cNvPr>
              <p:cNvCxnSpPr>
                <a:cxnSpLocks/>
                <a:stCxn id="197" idx="0"/>
                <a:endCxn id="197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CFB1BA-66AB-4BA3-9B6D-CF2692B81346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A0AB4155-A530-470A-93B1-D80645888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CA2ED0E2-0C1A-480C-9B2E-017BF0A1BC4F}"/>
              </a:ext>
            </a:extLst>
          </p:cNvPr>
          <p:cNvGrpSpPr/>
          <p:nvPr/>
        </p:nvGrpSpPr>
        <p:grpSpPr>
          <a:xfrm>
            <a:off x="8846045" y="4719531"/>
            <a:ext cx="1231672" cy="2192507"/>
            <a:chOff x="4266210" y="4171950"/>
            <a:chExt cx="325116" cy="578741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ED843913-28B0-4131-B549-5076367A9EBB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BB3E2589-9F32-473F-8136-81FD17189C71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48E61BD8-E9B0-4AA8-A866-6C2D731F76DD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B9597D4A-D9D7-4778-9234-F24E7D611C82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045A59E1-21CC-460B-83B0-963CD8D863BD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3D4DB50F-9E54-4625-A1C5-2B5210731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F405A870-5B67-4DE9-8E92-EB7A64C12F2D}"/>
                  </a:ext>
                </a:extLst>
              </p:cNvPr>
              <p:cNvCxnSpPr>
                <a:cxnSpLocks/>
                <a:stCxn id="207" idx="0"/>
                <a:endCxn id="207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57B3739-CAC8-4758-B85A-CCF635ECC02D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341CB90-57B0-4C9F-AC61-BD2B3BD9E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423B76-4E13-4718-AF58-AA2A1EEAC7C5}"/>
              </a:ext>
            </a:extLst>
          </p:cNvPr>
          <p:cNvSpPr txBox="1"/>
          <p:nvPr/>
        </p:nvSpPr>
        <p:spPr>
          <a:xfrm>
            <a:off x="4030980" y="873095"/>
            <a:ext cx="413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제목을 입력해주세요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117C9A-58DB-47B1-8983-39BDCE7FCC02}"/>
              </a:ext>
            </a:extLst>
          </p:cNvPr>
          <p:cNvSpPr txBox="1"/>
          <p:nvPr/>
        </p:nvSpPr>
        <p:spPr>
          <a:xfrm>
            <a:off x="5432196" y="393379"/>
            <a:ext cx="132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sz="2000" dirty="0">
              <a:solidFill>
                <a:srgbClr val="FCD8A5"/>
              </a:solidFill>
              <a:effectLst>
                <a:outerShdw blurRad="50800" dist="38100" dir="5400000" sx="103000" sy="103000" algn="t" rotWithShape="0">
                  <a:srgbClr val="799EB7"/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AD3987-E1B3-4EC8-A04A-D5474EAF4BE9}"/>
              </a:ext>
            </a:extLst>
          </p:cNvPr>
          <p:cNvGrpSpPr/>
          <p:nvPr/>
        </p:nvGrpSpPr>
        <p:grpSpPr>
          <a:xfrm>
            <a:off x="1385034" y="2249106"/>
            <a:ext cx="2357248" cy="2269445"/>
            <a:chOff x="1385034" y="2249106"/>
            <a:chExt cx="2357248" cy="2269445"/>
          </a:xfrm>
        </p:grpSpPr>
        <p:pic>
          <p:nvPicPr>
            <p:cNvPr id="43" name="그림 42" descr="건물, 대형, 창문, 쇼지이(가) 표시된 사진&#10;&#10;높은 신뢰도로 생성된 설명">
              <a:extLst>
                <a:ext uri="{FF2B5EF4-FFF2-40B4-BE49-F238E27FC236}">
                  <a16:creationId xmlns:a16="http://schemas.microsoft.com/office/drawing/2014/main" id="{CCFF15A7-66DF-4E00-A8FA-C5CD81F3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44" y="2249106"/>
              <a:ext cx="1092867" cy="109286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97528B7-22AF-4577-BBE0-C4AC4C340E75}"/>
                </a:ext>
              </a:extLst>
            </p:cNvPr>
            <p:cNvSpPr txBox="1"/>
            <p:nvPr/>
          </p:nvSpPr>
          <p:spPr>
            <a:xfrm flipH="1">
              <a:off x="1385034" y="3656777"/>
              <a:ext cx="2357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6F890B-F009-4C0A-8C56-D4F922D74AE5}"/>
              </a:ext>
            </a:extLst>
          </p:cNvPr>
          <p:cNvGrpSpPr/>
          <p:nvPr/>
        </p:nvGrpSpPr>
        <p:grpSpPr>
          <a:xfrm>
            <a:off x="8297771" y="2151648"/>
            <a:ext cx="2357248" cy="2366903"/>
            <a:chOff x="8297771" y="2151648"/>
            <a:chExt cx="2357248" cy="2366903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9BFEF166-4897-4DC6-A433-46C4A3B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703" y="2151648"/>
              <a:ext cx="1266355" cy="126635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23FA56-E156-4945-A881-C6909D5F8881}"/>
                </a:ext>
              </a:extLst>
            </p:cNvPr>
            <p:cNvSpPr txBox="1"/>
            <p:nvPr/>
          </p:nvSpPr>
          <p:spPr>
            <a:xfrm flipH="1">
              <a:off x="8297771" y="3656777"/>
              <a:ext cx="2357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2E7441-79AB-4744-9EB3-1AB1DACD8067}"/>
              </a:ext>
            </a:extLst>
          </p:cNvPr>
          <p:cNvGrpSpPr/>
          <p:nvPr/>
        </p:nvGrpSpPr>
        <p:grpSpPr>
          <a:xfrm>
            <a:off x="4706865" y="1950332"/>
            <a:ext cx="2814349" cy="2724861"/>
            <a:chOff x="4926396" y="2147847"/>
            <a:chExt cx="2357248" cy="22822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6DEE14-A209-4EE5-9E74-EB9CD10CF790}"/>
                </a:ext>
              </a:extLst>
            </p:cNvPr>
            <p:cNvSpPr txBox="1"/>
            <p:nvPr/>
          </p:nvSpPr>
          <p:spPr>
            <a:xfrm flipH="1">
              <a:off x="4926396" y="3656777"/>
              <a:ext cx="2357248" cy="773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3C41E6B-84F8-49FD-BB0D-6B9481EF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644" y="2147847"/>
              <a:ext cx="1266355" cy="1266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18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926480"/>
            </a:gs>
            <a:gs pos="5000">
              <a:srgbClr val="B189A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>
            <a:extLst>
              <a:ext uri="{FF2B5EF4-FFF2-40B4-BE49-F238E27FC236}">
                <a16:creationId xmlns:a16="http://schemas.microsoft.com/office/drawing/2014/main" id="{94E3CF70-189F-4366-862A-DF527C63109E}"/>
              </a:ext>
            </a:extLst>
          </p:cNvPr>
          <p:cNvSpPr/>
          <p:nvPr/>
        </p:nvSpPr>
        <p:spPr>
          <a:xfrm flipV="1">
            <a:off x="2771085" y="2954850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701E6F8-1F40-438C-810E-C59F7F7579FF}"/>
              </a:ext>
            </a:extLst>
          </p:cNvPr>
          <p:cNvSpPr/>
          <p:nvPr/>
        </p:nvSpPr>
        <p:spPr>
          <a:xfrm flipV="1">
            <a:off x="3463266" y="264656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2E9887C-0AC1-4CC6-B407-7DA042DC4BF2}"/>
              </a:ext>
            </a:extLst>
          </p:cNvPr>
          <p:cNvSpPr/>
          <p:nvPr/>
        </p:nvSpPr>
        <p:spPr>
          <a:xfrm flipV="1">
            <a:off x="5698466" y="219748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9431EC9-01E6-4D92-9337-093860CC45AF}"/>
              </a:ext>
            </a:extLst>
          </p:cNvPr>
          <p:cNvSpPr/>
          <p:nvPr/>
        </p:nvSpPr>
        <p:spPr>
          <a:xfrm flipV="1">
            <a:off x="4143377" y="2723566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1B9E732-A3D3-4DCA-91DB-FCA04D41CEEB}"/>
              </a:ext>
            </a:extLst>
          </p:cNvPr>
          <p:cNvSpPr/>
          <p:nvPr/>
        </p:nvSpPr>
        <p:spPr>
          <a:xfrm flipV="1">
            <a:off x="6560135" y="21882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0A84425-60DA-4FDB-B408-78739DE496BE}"/>
              </a:ext>
            </a:extLst>
          </p:cNvPr>
          <p:cNvSpPr/>
          <p:nvPr/>
        </p:nvSpPr>
        <p:spPr>
          <a:xfrm flipV="1">
            <a:off x="3582629" y="208259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CD763BF-5E80-47BA-A904-E3F9FB468361}"/>
              </a:ext>
            </a:extLst>
          </p:cNvPr>
          <p:cNvSpPr/>
          <p:nvPr/>
        </p:nvSpPr>
        <p:spPr>
          <a:xfrm flipV="1">
            <a:off x="538667" y="156381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05BF408-B0A0-4CD1-BBC7-9BCA7F5B2246}"/>
              </a:ext>
            </a:extLst>
          </p:cNvPr>
          <p:cNvSpPr/>
          <p:nvPr/>
        </p:nvSpPr>
        <p:spPr>
          <a:xfrm flipV="1">
            <a:off x="1230848" y="125553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388B3BE-32B7-4987-8A10-D58496E2E77F}"/>
              </a:ext>
            </a:extLst>
          </p:cNvPr>
          <p:cNvSpPr/>
          <p:nvPr/>
        </p:nvSpPr>
        <p:spPr>
          <a:xfrm flipV="1">
            <a:off x="3466048" y="80644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F3E38F6-CBA4-4425-A1F8-8489FECA3B5D}"/>
              </a:ext>
            </a:extLst>
          </p:cNvPr>
          <p:cNvSpPr/>
          <p:nvPr/>
        </p:nvSpPr>
        <p:spPr>
          <a:xfrm flipV="1">
            <a:off x="1910959" y="1332530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D556E33-A2D8-43F6-AF4E-A5F0D5E0F581}"/>
              </a:ext>
            </a:extLst>
          </p:cNvPr>
          <p:cNvSpPr/>
          <p:nvPr/>
        </p:nvSpPr>
        <p:spPr>
          <a:xfrm flipV="1">
            <a:off x="4327717" y="79719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1C44202-FE97-4201-851F-3591E0EB4802}"/>
              </a:ext>
            </a:extLst>
          </p:cNvPr>
          <p:cNvSpPr/>
          <p:nvPr/>
        </p:nvSpPr>
        <p:spPr>
          <a:xfrm flipV="1">
            <a:off x="1350211" y="69156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BA6BE-F1E2-4011-A685-345552E072E4}"/>
              </a:ext>
            </a:extLst>
          </p:cNvPr>
          <p:cNvSpPr/>
          <p:nvPr/>
        </p:nvSpPr>
        <p:spPr>
          <a:xfrm flipV="1">
            <a:off x="8029338" y="139920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838B4EC-C87F-4D77-9B79-91E9670E1086}"/>
              </a:ext>
            </a:extLst>
          </p:cNvPr>
          <p:cNvSpPr/>
          <p:nvPr/>
        </p:nvSpPr>
        <p:spPr>
          <a:xfrm flipV="1">
            <a:off x="10264538" y="950124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B432D7-9245-453A-B308-8EBBA69AAB99}"/>
              </a:ext>
            </a:extLst>
          </p:cNvPr>
          <p:cNvSpPr/>
          <p:nvPr/>
        </p:nvSpPr>
        <p:spPr>
          <a:xfrm flipV="1">
            <a:off x="8709449" y="147620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397A1B3-C7EC-4E9D-B9DD-0C2768AB760A}"/>
              </a:ext>
            </a:extLst>
          </p:cNvPr>
          <p:cNvSpPr/>
          <p:nvPr/>
        </p:nvSpPr>
        <p:spPr>
          <a:xfrm flipV="1">
            <a:off x="11126207" y="940871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8FF8BC-BE30-42CF-B82F-EBA41E3805D5}"/>
              </a:ext>
            </a:extLst>
          </p:cNvPr>
          <p:cNvSpPr/>
          <p:nvPr/>
        </p:nvSpPr>
        <p:spPr>
          <a:xfrm flipV="1">
            <a:off x="8148701" y="83523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C530130-5E52-4DAD-A2A9-8CCC47F081F1}"/>
              </a:ext>
            </a:extLst>
          </p:cNvPr>
          <p:cNvSpPr/>
          <p:nvPr/>
        </p:nvSpPr>
        <p:spPr>
          <a:xfrm flipV="1">
            <a:off x="6664934" y="403695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9EDE00-8262-41DE-B00A-09B29A6EF68E}"/>
              </a:ext>
            </a:extLst>
          </p:cNvPr>
          <p:cNvSpPr/>
          <p:nvPr/>
        </p:nvSpPr>
        <p:spPr>
          <a:xfrm flipV="1">
            <a:off x="5331085" y="259973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C9E7B26-5D30-4BDF-B9AE-3143D3BFF50D}"/>
              </a:ext>
            </a:extLst>
          </p:cNvPr>
          <p:cNvSpPr/>
          <p:nvPr/>
        </p:nvSpPr>
        <p:spPr>
          <a:xfrm flipV="1">
            <a:off x="4827676" y="3011484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4C45A18-FDCE-4204-A67D-F75254A8259C}"/>
              </a:ext>
            </a:extLst>
          </p:cNvPr>
          <p:cNvSpPr/>
          <p:nvPr/>
        </p:nvSpPr>
        <p:spPr>
          <a:xfrm flipV="1">
            <a:off x="7956066" y="3201223"/>
            <a:ext cx="189739" cy="189739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8058773-E7BE-44CE-B484-16327803E26F}"/>
              </a:ext>
            </a:extLst>
          </p:cNvPr>
          <p:cNvSpPr/>
          <p:nvPr/>
        </p:nvSpPr>
        <p:spPr>
          <a:xfrm flipV="1">
            <a:off x="7574723" y="2223349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09651A3-DDAE-4A0E-B420-BCDEB5CBF9C3}"/>
              </a:ext>
            </a:extLst>
          </p:cNvPr>
          <p:cNvSpPr/>
          <p:nvPr/>
        </p:nvSpPr>
        <p:spPr>
          <a:xfrm flipV="1">
            <a:off x="4478625" y="1871693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7B30EB-F24E-4251-B439-87CFADB066C2}"/>
              </a:ext>
            </a:extLst>
          </p:cNvPr>
          <p:cNvSpPr/>
          <p:nvPr/>
        </p:nvSpPr>
        <p:spPr>
          <a:xfrm flipV="1">
            <a:off x="11382345" y="28643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A5F1B85-BF6A-4572-BCB9-589E128CADC1}"/>
              </a:ext>
            </a:extLst>
          </p:cNvPr>
          <p:cNvSpPr/>
          <p:nvPr/>
        </p:nvSpPr>
        <p:spPr>
          <a:xfrm flipV="1">
            <a:off x="4388166" y="51161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0018CE-A20B-4BA3-9225-756A70DB3297}"/>
              </a:ext>
            </a:extLst>
          </p:cNvPr>
          <p:cNvSpPr/>
          <p:nvPr/>
        </p:nvSpPr>
        <p:spPr>
          <a:xfrm flipV="1">
            <a:off x="634517" y="3946912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60CA6D4-890B-4BB7-A3D8-675A6A64CA3F}"/>
              </a:ext>
            </a:extLst>
          </p:cNvPr>
          <p:cNvSpPr/>
          <p:nvPr/>
        </p:nvSpPr>
        <p:spPr>
          <a:xfrm flipV="1">
            <a:off x="446562" y="286431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6826643-2454-4810-A9F1-3CF0A0E3D358}"/>
              </a:ext>
            </a:extLst>
          </p:cNvPr>
          <p:cNvSpPr/>
          <p:nvPr/>
        </p:nvSpPr>
        <p:spPr>
          <a:xfrm flipV="1">
            <a:off x="738779" y="428188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6350B09-F68C-4865-A224-CB76779AEB18}"/>
              </a:ext>
            </a:extLst>
          </p:cNvPr>
          <p:cNvSpPr/>
          <p:nvPr/>
        </p:nvSpPr>
        <p:spPr>
          <a:xfrm flipV="1">
            <a:off x="9834524" y="252627"/>
            <a:ext cx="140752" cy="140752"/>
          </a:xfrm>
          <a:prstGeom prst="ellipse">
            <a:avLst/>
          </a:prstGeom>
          <a:solidFill>
            <a:srgbClr val="F9F9F9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E88DC3-D695-4E2E-B270-E3BE1963F5F2}"/>
              </a:ext>
            </a:extLst>
          </p:cNvPr>
          <p:cNvSpPr/>
          <p:nvPr/>
        </p:nvSpPr>
        <p:spPr>
          <a:xfrm>
            <a:off x="8124591" y="-4149"/>
            <a:ext cx="2710660" cy="6862149"/>
          </a:xfrm>
          <a:prstGeom prst="rect">
            <a:avLst/>
          </a:prstGeom>
          <a:solidFill>
            <a:srgbClr val="F3AA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554BDE-2D29-4E14-8AE5-2A455958ED13}"/>
              </a:ext>
            </a:extLst>
          </p:cNvPr>
          <p:cNvGrpSpPr/>
          <p:nvPr/>
        </p:nvGrpSpPr>
        <p:grpSpPr>
          <a:xfrm>
            <a:off x="1923522" y="4681931"/>
            <a:ext cx="1231672" cy="2192507"/>
            <a:chOff x="4266210" y="4171950"/>
            <a:chExt cx="325116" cy="5787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AA9503-ACE7-4A24-A13F-651409244BB5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CE0666-6C37-407A-87A6-CFE9E1730BD7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789E3B54-E6B4-45F9-A44E-D5421561CDBF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C857B4F1-1246-4A6D-8076-3967E24BCF02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E4486AC-A942-4F1C-9140-80E02F750D12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D031BB9-5C38-4193-A083-367210939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0916B83-8341-4FA5-A75F-4C68E72224C3}"/>
                  </a:ext>
                </a:extLst>
              </p:cNvPr>
              <p:cNvCxnSpPr>
                <a:cxnSpLocks/>
                <a:stCxn id="29" idx="0"/>
                <a:endCxn id="29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FB6FC1-A1A6-41BF-B265-C2671FAD8ABD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87BD324-FE41-4FCD-A9E9-F7725090F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33829DE8-0889-4EE2-BB23-458B1C6F3E38}"/>
              </a:ext>
            </a:extLst>
          </p:cNvPr>
          <p:cNvGrpSpPr/>
          <p:nvPr/>
        </p:nvGrpSpPr>
        <p:grpSpPr>
          <a:xfrm>
            <a:off x="5480164" y="4690503"/>
            <a:ext cx="1231672" cy="2192507"/>
            <a:chOff x="4266210" y="4171950"/>
            <a:chExt cx="325116" cy="578741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A64976-1410-41F2-8EA7-4CE7176C538F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0C69E3AA-DB26-4BED-89D0-ED9DAD06D5C2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D09C6965-A6D7-4F4D-98F2-1E145BF3115B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240D58A2-14BA-416C-ACC2-F35D7C367010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443480E2-39AF-4DB5-AA5B-B595A106C096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4F367FC6-E01A-443C-8C57-95529FD4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751C1285-74B7-442F-9515-13571B31DB9D}"/>
                  </a:ext>
                </a:extLst>
              </p:cNvPr>
              <p:cNvCxnSpPr>
                <a:cxnSpLocks/>
                <a:stCxn id="197" idx="0"/>
                <a:endCxn id="197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CFB1BA-66AB-4BA3-9B6D-CF2692B81346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A0AB4155-A530-470A-93B1-D80645888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CA2ED0E2-0C1A-480C-9B2E-017BF0A1BC4F}"/>
              </a:ext>
            </a:extLst>
          </p:cNvPr>
          <p:cNvGrpSpPr/>
          <p:nvPr/>
        </p:nvGrpSpPr>
        <p:grpSpPr>
          <a:xfrm>
            <a:off x="8846045" y="4719531"/>
            <a:ext cx="1231672" cy="2192507"/>
            <a:chOff x="4266210" y="4171950"/>
            <a:chExt cx="325116" cy="578741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ED843913-28B0-4131-B549-5076367A9EBB}"/>
                </a:ext>
              </a:extLst>
            </p:cNvPr>
            <p:cNvGrpSpPr/>
            <p:nvPr/>
          </p:nvGrpSpPr>
          <p:grpSpPr>
            <a:xfrm>
              <a:off x="4266210" y="4433796"/>
              <a:ext cx="325116" cy="316895"/>
              <a:chOff x="4266210" y="4433796"/>
              <a:chExt cx="325116" cy="316895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BB3E2589-9F32-473F-8136-81FD17189C71}"/>
                  </a:ext>
                </a:extLst>
              </p:cNvPr>
              <p:cNvGrpSpPr/>
              <p:nvPr/>
            </p:nvGrpSpPr>
            <p:grpSpPr>
              <a:xfrm>
                <a:off x="4266210" y="4433796"/>
                <a:ext cx="325116" cy="316895"/>
                <a:chOff x="4113613" y="381396"/>
                <a:chExt cx="325116" cy="316895"/>
              </a:xfrm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48E61BD8-E9B0-4AA8-A866-6C2D731F76DD}"/>
                    </a:ext>
                  </a:extLst>
                </p:cNvPr>
                <p:cNvSpPr/>
                <p:nvPr/>
              </p:nvSpPr>
              <p:spPr>
                <a:xfrm>
                  <a:off x="4113613" y="469462"/>
                  <a:ext cx="325116" cy="228829"/>
                </a:xfrm>
                <a:custGeom>
                  <a:avLst/>
                  <a:gdLst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4490 w 325116"/>
                    <a:gd name="connsiteY2" fmla="*/ 166621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57836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69187 w 325116"/>
                    <a:gd name="connsiteY5" fmla="*/ 129261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  <a:gd name="connsiteX0" fmla="*/ 69187 w 325116"/>
                    <a:gd name="connsiteY0" fmla="*/ 0 h 228829"/>
                    <a:gd name="connsiteX1" fmla="*/ 264490 w 325116"/>
                    <a:gd name="connsiteY1" fmla="*/ 0 h 228829"/>
                    <a:gd name="connsiteX2" fmla="*/ 266871 w 325116"/>
                    <a:gd name="connsiteY2" fmla="*/ 135665 h 228829"/>
                    <a:gd name="connsiteX3" fmla="*/ 325116 w 325116"/>
                    <a:gd name="connsiteY3" fmla="*/ 228829 h 228829"/>
                    <a:gd name="connsiteX4" fmla="*/ 0 w 325116"/>
                    <a:gd name="connsiteY4" fmla="*/ 228829 h 228829"/>
                    <a:gd name="connsiteX5" fmla="*/ 71568 w 325116"/>
                    <a:gd name="connsiteY5" fmla="*/ 134024 h 228829"/>
                    <a:gd name="connsiteX6" fmla="*/ 69187 w 325116"/>
                    <a:gd name="connsiteY6" fmla="*/ 0 h 22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116" h="228829">
                      <a:moveTo>
                        <a:pt x="69187" y="0"/>
                      </a:moveTo>
                      <a:lnTo>
                        <a:pt x="264490" y="0"/>
                      </a:lnTo>
                      <a:cubicBezTo>
                        <a:pt x="265284" y="45222"/>
                        <a:pt x="266077" y="90443"/>
                        <a:pt x="266871" y="135665"/>
                      </a:cubicBezTo>
                      <a:cubicBezTo>
                        <a:pt x="295811" y="166720"/>
                        <a:pt x="305701" y="197774"/>
                        <a:pt x="325116" y="228829"/>
                      </a:cubicBezTo>
                      <a:lnTo>
                        <a:pt x="0" y="228829"/>
                      </a:lnTo>
                      <a:cubicBezTo>
                        <a:pt x="23856" y="197227"/>
                        <a:pt x="42949" y="165626"/>
                        <a:pt x="71568" y="134024"/>
                      </a:cubicBezTo>
                      <a:cubicBezTo>
                        <a:pt x="70774" y="89349"/>
                        <a:pt x="69981" y="44675"/>
                        <a:pt x="69187" y="0"/>
                      </a:cubicBezTo>
                      <a:close/>
                    </a:path>
                  </a:pathLst>
                </a:custGeom>
                <a:solidFill>
                  <a:srgbClr val="FBDD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B9597D4A-D9D7-4778-9234-F24E7D611C82}"/>
                    </a:ext>
                  </a:extLst>
                </p:cNvPr>
                <p:cNvSpPr/>
                <p:nvPr/>
              </p:nvSpPr>
              <p:spPr>
                <a:xfrm>
                  <a:off x="4151009" y="381396"/>
                  <a:ext cx="259848" cy="120510"/>
                </a:xfrm>
                <a:custGeom>
                  <a:avLst/>
                  <a:gdLst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8607"/>
                    <a:gd name="connsiteY0" fmla="*/ 0 h 107810"/>
                    <a:gd name="connsiteX1" fmla="*/ 264227 w 268607"/>
                    <a:gd name="connsiteY1" fmla="*/ 86119 h 107810"/>
                    <a:gd name="connsiteX2" fmla="*/ 268607 w 268607"/>
                    <a:gd name="connsiteY2" fmla="*/ 107810 h 107810"/>
                    <a:gd name="connsiteX3" fmla="*/ 0 w 268607"/>
                    <a:gd name="connsiteY3" fmla="*/ 107810 h 107810"/>
                    <a:gd name="connsiteX4" fmla="*/ 4379 w 268607"/>
                    <a:gd name="connsiteY4" fmla="*/ 86119 h 107810"/>
                    <a:gd name="connsiteX5" fmla="*/ 134303 w 268607"/>
                    <a:gd name="connsiteY5" fmla="*/ 0 h 107810"/>
                    <a:gd name="connsiteX0" fmla="*/ 134303 w 264227"/>
                    <a:gd name="connsiteY0" fmla="*/ 0 h 117335"/>
                    <a:gd name="connsiteX1" fmla="*/ 264227 w 264227"/>
                    <a:gd name="connsiteY1" fmla="*/ 86119 h 117335"/>
                    <a:gd name="connsiteX2" fmla="*/ 262257 w 264227"/>
                    <a:gd name="connsiteY2" fmla="*/ 117335 h 117335"/>
                    <a:gd name="connsiteX3" fmla="*/ 0 w 264227"/>
                    <a:gd name="connsiteY3" fmla="*/ 107810 h 117335"/>
                    <a:gd name="connsiteX4" fmla="*/ 4379 w 264227"/>
                    <a:gd name="connsiteY4" fmla="*/ 86119 h 117335"/>
                    <a:gd name="connsiteX5" fmla="*/ 134303 w 264227"/>
                    <a:gd name="connsiteY5" fmla="*/ 0 h 117335"/>
                    <a:gd name="connsiteX0" fmla="*/ 129924 w 259848"/>
                    <a:gd name="connsiteY0" fmla="*/ 0 h 120510"/>
                    <a:gd name="connsiteX1" fmla="*/ 259848 w 259848"/>
                    <a:gd name="connsiteY1" fmla="*/ 86119 h 120510"/>
                    <a:gd name="connsiteX2" fmla="*/ 257878 w 259848"/>
                    <a:gd name="connsiteY2" fmla="*/ 117335 h 120510"/>
                    <a:gd name="connsiteX3" fmla="*/ 1971 w 259848"/>
                    <a:gd name="connsiteY3" fmla="*/ 120510 h 120510"/>
                    <a:gd name="connsiteX4" fmla="*/ 0 w 259848"/>
                    <a:gd name="connsiteY4" fmla="*/ 86119 h 120510"/>
                    <a:gd name="connsiteX5" fmla="*/ 129924 w 259848"/>
                    <a:gd name="connsiteY5" fmla="*/ 0 h 120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848" h="120510">
                      <a:moveTo>
                        <a:pt x="129924" y="0"/>
                      </a:moveTo>
                      <a:cubicBezTo>
                        <a:pt x="226431" y="0"/>
                        <a:pt x="238443" y="35511"/>
                        <a:pt x="259848" y="86119"/>
                      </a:cubicBezTo>
                      <a:lnTo>
                        <a:pt x="257878" y="117335"/>
                      </a:lnTo>
                      <a:lnTo>
                        <a:pt x="1971" y="120510"/>
                      </a:lnTo>
                      <a:lnTo>
                        <a:pt x="0" y="86119"/>
                      </a:lnTo>
                      <a:cubicBezTo>
                        <a:pt x="21406" y="35511"/>
                        <a:pt x="33417" y="0"/>
                        <a:pt x="129924" y="0"/>
                      </a:cubicBezTo>
                      <a:close/>
                    </a:path>
                  </a:pathLst>
                </a:custGeom>
                <a:solidFill>
                  <a:srgbClr val="745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045A59E1-21CC-460B-83B0-963CD8D863BD}"/>
                  </a:ext>
                </a:extLst>
              </p:cNvPr>
              <p:cNvSpPr/>
              <p:nvPr/>
            </p:nvSpPr>
            <p:spPr>
              <a:xfrm>
                <a:off x="4371856" y="4575901"/>
                <a:ext cx="121081" cy="16442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3D4DB50F-9E54-4625-A1C5-2B5210731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856" y="4636683"/>
                <a:ext cx="121081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F405A870-5B67-4DE9-8E92-EB7A64C12F2D}"/>
                  </a:ext>
                </a:extLst>
              </p:cNvPr>
              <p:cNvCxnSpPr>
                <a:cxnSpLocks/>
                <a:stCxn id="207" idx="0"/>
                <a:endCxn id="207" idx="2"/>
              </p:cNvCxnSpPr>
              <p:nvPr/>
            </p:nvCxnSpPr>
            <p:spPr>
              <a:xfrm>
                <a:off x="4432397" y="4575901"/>
                <a:ext cx="0" cy="164421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786363"/>
                </a:bgClr>
              </a:pattFill>
              <a:ln>
                <a:solidFill>
                  <a:srgbClr val="E4B9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57B3739-CAC8-4758-B85A-CCF635ECC02D}"/>
                </a:ext>
              </a:extLst>
            </p:cNvPr>
            <p:cNvSpPr/>
            <p:nvPr/>
          </p:nvSpPr>
          <p:spPr>
            <a:xfrm>
              <a:off x="4406016" y="4375016"/>
              <a:ext cx="52761" cy="45719"/>
            </a:xfrm>
            <a:prstGeom prst="ellipse">
              <a:avLst/>
            </a:prstGeom>
            <a:solidFill>
              <a:srgbClr val="5B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341CB90-57B0-4C9F-AC61-BD2B3BD9E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49" y="4171950"/>
              <a:ext cx="0" cy="261847"/>
            </a:xfrm>
            <a:prstGeom prst="line">
              <a:avLst/>
            </a:prstGeom>
            <a:ln w="9525" cap="rnd">
              <a:solidFill>
                <a:srgbClr val="5B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423B76-4E13-4718-AF58-AA2A1EEAC7C5}"/>
              </a:ext>
            </a:extLst>
          </p:cNvPr>
          <p:cNvSpPr txBox="1"/>
          <p:nvPr/>
        </p:nvSpPr>
        <p:spPr>
          <a:xfrm>
            <a:off x="4030980" y="873095"/>
            <a:ext cx="413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제목을 입력해주세요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117C9A-58DB-47B1-8983-39BDCE7FCC02}"/>
              </a:ext>
            </a:extLst>
          </p:cNvPr>
          <p:cNvSpPr txBox="1"/>
          <p:nvPr/>
        </p:nvSpPr>
        <p:spPr>
          <a:xfrm>
            <a:off x="5432196" y="393379"/>
            <a:ext cx="132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sz="2000" dirty="0">
              <a:solidFill>
                <a:srgbClr val="FCD8A5"/>
              </a:solidFill>
              <a:effectLst>
                <a:outerShdw blurRad="50800" dist="38100" dir="5400000" sx="103000" sy="103000" algn="t" rotWithShape="0">
                  <a:srgbClr val="799EB7"/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F46CD0-E10F-41BD-9C22-22026BBF1590}"/>
              </a:ext>
            </a:extLst>
          </p:cNvPr>
          <p:cNvGrpSpPr/>
          <p:nvPr/>
        </p:nvGrpSpPr>
        <p:grpSpPr>
          <a:xfrm>
            <a:off x="1385034" y="2249106"/>
            <a:ext cx="2357248" cy="2269445"/>
            <a:chOff x="1385034" y="2249106"/>
            <a:chExt cx="2357248" cy="2269445"/>
          </a:xfrm>
        </p:grpSpPr>
        <p:pic>
          <p:nvPicPr>
            <p:cNvPr id="43" name="그림 42" descr="건물, 대형, 창문, 쇼지이(가) 표시된 사진&#10;&#10;높은 신뢰도로 생성된 설명">
              <a:extLst>
                <a:ext uri="{FF2B5EF4-FFF2-40B4-BE49-F238E27FC236}">
                  <a16:creationId xmlns:a16="http://schemas.microsoft.com/office/drawing/2014/main" id="{CCFF15A7-66DF-4E00-A8FA-C5CD81F3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44" y="2249106"/>
              <a:ext cx="1092867" cy="109286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97528B7-22AF-4577-BBE0-C4AC4C340E75}"/>
                </a:ext>
              </a:extLst>
            </p:cNvPr>
            <p:cNvSpPr txBox="1"/>
            <p:nvPr/>
          </p:nvSpPr>
          <p:spPr>
            <a:xfrm flipH="1">
              <a:off x="1385034" y="3656777"/>
              <a:ext cx="2357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F2F4C4-0EF9-4590-8B51-F1DDC1BE3BD3}"/>
              </a:ext>
            </a:extLst>
          </p:cNvPr>
          <p:cNvGrpSpPr/>
          <p:nvPr/>
        </p:nvGrpSpPr>
        <p:grpSpPr>
          <a:xfrm>
            <a:off x="4926396" y="2147847"/>
            <a:ext cx="2357248" cy="2370704"/>
            <a:chOff x="4926396" y="2147847"/>
            <a:chExt cx="2357248" cy="237070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1000B4-61D4-4556-8385-6588BCBC7143}"/>
                </a:ext>
              </a:extLst>
            </p:cNvPr>
            <p:cNvSpPr txBox="1"/>
            <p:nvPr/>
          </p:nvSpPr>
          <p:spPr>
            <a:xfrm flipH="1">
              <a:off x="4926396" y="3656777"/>
              <a:ext cx="2357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sz="1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188856-268F-4104-9734-018006E3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644" y="2147847"/>
              <a:ext cx="1266355" cy="1266355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1F139A-09A5-4069-9FF7-87A984AAA8F8}"/>
              </a:ext>
            </a:extLst>
          </p:cNvPr>
          <p:cNvGrpSpPr/>
          <p:nvPr/>
        </p:nvGrpSpPr>
        <p:grpSpPr>
          <a:xfrm>
            <a:off x="8064671" y="1858841"/>
            <a:ext cx="2794419" cy="2707598"/>
            <a:chOff x="8297771" y="2151648"/>
            <a:chExt cx="2357248" cy="228400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C8E8025-F729-4839-B4D1-59A1B5D7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703" y="2151648"/>
              <a:ext cx="1266355" cy="126635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11B132-ED66-4696-A2A7-848CBA2C73E1}"/>
                </a:ext>
              </a:extLst>
            </p:cNvPr>
            <p:cNvSpPr txBox="1"/>
            <p:nvPr/>
          </p:nvSpPr>
          <p:spPr>
            <a:xfrm flipH="1">
              <a:off x="8297771" y="3656777"/>
              <a:ext cx="2357248" cy="77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내용을 입력해주세요</a:t>
              </a:r>
              <a:r>
                <a:rPr lang="en-US" altLang="ko-KR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53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13356"/>
            </a:gs>
            <a:gs pos="34000">
              <a:srgbClr val="311C4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90AF3F3-7D1D-455B-B132-CB60CB1EFA9A}"/>
              </a:ext>
            </a:extLst>
          </p:cNvPr>
          <p:cNvGrpSpPr/>
          <p:nvPr/>
        </p:nvGrpSpPr>
        <p:grpSpPr>
          <a:xfrm>
            <a:off x="-5619170" y="-3549214"/>
            <a:ext cx="23430337" cy="12932382"/>
            <a:chOff x="-2888170" y="-1326790"/>
            <a:chExt cx="18109090" cy="9962622"/>
          </a:xfrm>
        </p:grpSpPr>
        <p:pic>
          <p:nvPicPr>
            <p:cNvPr id="66" name="그림 65" descr="건물, 대형이(가) 표시된 사진&#10;&#10;높은 신뢰도로 생성된 설명">
              <a:extLst>
                <a:ext uri="{FF2B5EF4-FFF2-40B4-BE49-F238E27FC236}">
                  <a16:creationId xmlns:a16="http://schemas.microsoft.com/office/drawing/2014/main" id="{4B673F09-85BB-4756-870D-E570E247C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8170" y="-1326790"/>
              <a:ext cx="18109090" cy="8521924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A95F077-CAB7-43FA-AEC4-2E2404F50B04}"/>
                </a:ext>
              </a:extLst>
            </p:cNvPr>
            <p:cNvGrpSpPr/>
            <p:nvPr/>
          </p:nvGrpSpPr>
          <p:grpSpPr>
            <a:xfrm>
              <a:off x="-2620959" y="6118349"/>
              <a:ext cx="17716809" cy="2517483"/>
              <a:chOff x="-5642" y="1896841"/>
              <a:chExt cx="12301980" cy="174805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6B904DDD-B0DE-4AF3-BDD8-3B603965D04E}"/>
                  </a:ext>
                </a:extLst>
              </p:cNvPr>
              <p:cNvGrpSpPr/>
              <p:nvPr/>
            </p:nvGrpSpPr>
            <p:grpSpPr>
              <a:xfrm>
                <a:off x="2206887" y="2681045"/>
                <a:ext cx="9996353" cy="952442"/>
                <a:chOff x="2206887" y="2681045"/>
                <a:chExt cx="9996353" cy="952442"/>
              </a:xfrm>
            </p:grpSpPr>
            <p:grpSp>
              <p:nvGrpSpPr>
                <p:cNvPr id="306" name="그룹 305">
                  <a:extLst>
                    <a:ext uri="{FF2B5EF4-FFF2-40B4-BE49-F238E27FC236}">
                      <a16:creationId xmlns:a16="http://schemas.microsoft.com/office/drawing/2014/main" id="{CFF8F8EA-D121-4D0E-852A-9517625E9907}"/>
                    </a:ext>
                  </a:extLst>
                </p:cNvPr>
                <p:cNvGrpSpPr/>
                <p:nvPr/>
              </p:nvGrpSpPr>
              <p:grpSpPr>
                <a:xfrm>
                  <a:off x="7767119" y="2684982"/>
                  <a:ext cx="4436121" cy="901831"/>
                  <a:chOff x="7767119" y="2684982"/>
                  <a:chExt cx="4436121" cy="901831"/>
                </a:xfrm>
              </p:grpSpPr>
              <p:grpSp>
                <p:nvGrpSpPr>
                  <p:cNvPr id="527" name="그룹 526">
                    <a:extLst>
                      <a:ext uri="{FF2B5EF4-FFF2-40B4-BE49-F238E27FC236}">
                        <a16:creationId xmlns:a16="http://schemas.microsoft.com/office/drawing/2014/main" id="{86FFAFB8-C302-4498-AACB-3AF1E88C0A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67119" y="268498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577" name="그룹 576">
                      <a:extLst>
                        <a:ext uri="{FF2B5EF4-FFF2-40B4-BE49-F238E27FC236}">
                          <a16:creationId xmlns:a16="http://schemas.microsoft.com/office/drawing/2014/main" id="{F785CFAC-D528-4B82-B8B9-07CCBEFE3C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593" name="직선 연결선 592">
                        <a:extLst>
                          <a:ext uri="{FF2B5EF4-FFF2-40B4-BE49-F238E27FC236}">
                            <a16:creationId xmlns:a16="http://schemas.microsoft.com/office/drawing/2014/main" id="{79DC8519-B7E8-4478-9E81-0EA2FE1D1CF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4" name="직선 연결선 593">
                        <a:extLst>
                          <a:ext uri="{FF2B5EF4-FFF2-40B4-BE49-F238E27FC236}">
                            <a16:creationId xmlns:a16="http://schemas.microsoft.com/office/drawing/2014/main" id="{079B1B85-28D8-4B2D-9D96-BD255617572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5" name="직선 연결선 594">
                        <a:extLst>
                          <a:ext uri="{FF2B5EF4-FFF2-40B4-BE49-F238E27FC236}">
                            <a16:creationId xmlns:a16="http://schemas.microsoft.com/office/drawing/2014/main" id="{2C34FE7A-9C2D-4154-BFC1-D046805F7AC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6" name="직선 연결선 595">
                        <a:extLst>
                          <a:ext uri="{FF2B5EF4-FFF2-40B4-BE49-F238E27FC236}">
                            <a16:creationId xmlns:a16="http://schemas.microsoft.com/office/drawing/2014/main" id="{693C162E-3DDF-46C6-B2B4-D7FB50DFB0C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7" name="직선 연결선 596">
                        <a:extLst>
                          <a:ext uri="{FF2B5EF4-FFF2-40B4-BE49-F238E27FC236}">
                            <a16:creationId xmlns:a16="http://schemas.microsoft.com/office/drawing/2014/main" id="{959074F5-7077-43E9-9AF0-7499BAFAE45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8" name="직선 연결선 597">
                        <a:extLst>
                          <a:ext uri="{FF2B5EF4-FFF2-40B4-BE49-F238E27FC236}">
                            <a16:creationId xmlns:a16="http://schemas.microsoft.com/office/drawing/2014/main" id="{ABE4D792-170B-4F08-AE91-28F016DE542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9" name="직선 연결선 598">
                        <a:extLst>
                          <a:ext uri="{FF2B5EF4-FFF2-40B4-BE49-F238E27FC236}">
                            <a16:creationId xmlns:a16="http://schemas.microsoft.com/office/drawing/2014/main" id="{0AD7ED65-6FE9-4740-8460-8D1F367320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0" name="직선 연결선 599">
                        <a:extLst>
                          <a:ext uri="{FF2B5EF4-FFF2-40B4-BE49-F238E27FC236}">
                            <a16:creationId xmlns:a16="http://schemas.microsoft.com/office/drawing/2014/main" id="{19F9773A-8DCA-483D-BCA8-E35BAA56A93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1" name="직선 연결선 600">
                        <a:extLst>
                          <a:ext uri="{FF2B5EF4-FFF2-40B4-BE49-F238E27FC236}">
                            <a16:creationId xmlns:a16="http://schemas.microsoft.com/office/drawing/2014/main" id="{A8DB46E7-F514-4E4C-A23B-2EAA3172B06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2" name="직선 연결선 601">
                        <a:extLst>
                          <a:ext uri="{FF2B5EF4-FFF2-40B4-BE49-F238E27FC236}">
                            <a16:creationId xmlns:a16="http://schemas.microsoft.com/office/drawing/2014/main" id="{3517E82C-9C4F-478F-81C4-3D52B84A84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3" name="직선 연결선 602">
                        <a:extLst>
                          <a:ext uri="{FF2B5EF4-FFF2-40B4-BE49-F238E27FC236}">
                            <a16:creationId xmlns:a16="http://schemas.microsoft.com/office/drawing/2014/main" id="{3A9BB107-A7D4-452A-AD6A-198A032693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4" name="직선 연결선 603">
                        <a:extLst>
                          <a:ext uri="{FF2B5EF4-FFF2-40B4-BE49-F238E27FC236}">
                            <a16:creationId xmlns:a16="http://schemas.microsoft.com/office/drawing/2014/main" id="{9D3BBEA8-BA91-49A1-B993-7F50742157E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5" name="직선 연결선 604">
                        <a:extLst>
                          <a:ext uri="{FF2B5EF4-FFF2-40B4-BE49-F238E27FC236}">
                            <a16:creationId xmlns:a16="http://schemas.microsoft.com/office/drawing/2014/main" id="{8C47D9A2-A251-4235-BB6A-B30BC8BB20F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6" name="직선 연결선 605">
                        <a:extLst>
                          <a:ext uri="{FF2B5EF4-FFF2-40B4-BE49-F238E27FC236}">
                            <a16:creationId xmlns:a16="http://schemas.microsoft.com/office/drawing/2014/main" id="{F7567563-A8AF-4AB7-A649-A73C7FB0FF0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7" name="직선 연결선 606">
                        <a:extLst>
                          <a:ext uri="{FF2B5EF4-FFF2-40B4-BE49-F238E27FC236}">
                            <a16:creationId xmlns:a16="http://schemas.microsoft.com/office/drawing/2014/main" id="{ABE6997C-4C99-41CC-B11A-CCE031135A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8" name="직선 연결선 607">
                        <a:extLst>
                          <a:ext uri="{FF2B5EF4-FFF2-40B4-BE49-F238E27FC236}">
                            <a16:creationId xmlns:a16="http://schemas.microsoft.com/office/drawing/2014/main" id="{7459FCAC-DEB6-477A-969E-4435F19154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9" name="직선 연결선 608">
                        <a:extLst>
                          <a:ext uri="{FF2B5EF4-FFF2-40B4-BE49-F238E27FC236}">
                            <a16:creationId xmlns:a16="http://schemas.microsoft.com/office/drawing/2014/main" id="{60BEEBE0-E169-48D3-9C4C-149D00B81A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0" name="직선 연결선 609">
                        <a:extLst>
                          <a:ext uri="{FF2B5EF4-FFF2-40B4-BE49-F238E27FC236}">
                            <a16:creationId xmlns:a16="http://schemas.microsoft.com/office/drawing/2014/main" id="{7B6FA9FE-4D2B-4CF2-8B68-80594C1C3EE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1" name="직선 연결선 610">
                        <a:extLst>
                          <a:ext uri="{FF2B5EF4-FFF2-40B4-BE49-F238E27FC236}">
                            <a16:creationId xmlns:a16="http://schemas.microsoft.com/office/drawing/2014/main" id="{6FF563BD-AC2A-4D42-BC73-15FA8B8B613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2" name="직선 연결선 611">
                        <a:extLst>
                          <a:ext uri="{FF2B5EF4-FFF2-40B4-BE49-F238E27FC236}">
                            <a16:creationId xmlns:a16="http://schemas.microsoft.com/office/drawing/2014/main" id="{C0AED9F2-85F9-4A2A-BFDD-44D531E8C3A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3" name="직선 연결선 612">
                        <a:extLst>
                          <a:ext uri="{FF2B5EF4-FFF2-40B4-BE49-F238E27FC236}">
                            <a16:creationId xmlns:a16="http://schemas.microsoft.com/office/drawing/2014/main" id="{4A53E3BD-E75E-422E-AE1E-75012DC623C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4" name="직선 연결선 613">
                        <a:extLst>
                          <a:ext uri="{FF2B5EF4-FFF2-40B4-BE49-F238E27FC236}">
                            <a16:creationId xmlns:a16="http://schemas.microsoft.com/office/drawing/2014/main" id="{63B2A2E5-0CDE-495B-B36F-B74972757E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5" name="직선 연결선 614">
                        <a:extLst>
                          <a:ext uri="{FF2B5EF4-FFF2-40B4-BE49-F238E27FC236}">
                            <a16:creationId xmlns:a16="http://schemas.microsoft.com/office/drawing/2014/main" id="{4B5D2619-49BD-4FDC-9E4D-F6341E2EB75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6" name="직선 연결선 615">
                        <a:extLst>
                          <a:ext uri="{FF2B5EF4-FFF2-40B4-BE49-F238E27FC236}">
                            <a16:creationId xmlns:a16="http://schemas.microsoft.com/office/drawing/2014/main" id="{56C36AB5-9CB9-47E8-9925-C00AE973B1B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7" name="직선 연결선 616">
                        <a:extLst>
                          <a:ext uri="{FF2B5EF4-FFF2-40B4-BE49-F238E27FC236}">
                            <a16:creationId xmlns:a16="http://schemas.microsoft.com/office/drawing/2014/main" id="{E4063A04-6C83-449D-B1AF-9E7A3148743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8" name="직선 연결선 617">
                        <a:extLst>
                          <a:ext uri="{FF2B5EF4-FFF2-40B4-BE49-F238E27FC236}">
                            <a16:creationId xmlns:a16="http://schemas.microsoft.com/office/drawing/2014/main" id="{8264FDC4-60A7-4F64-B99D-96B019546B7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9" name="직선 연결선 618">
                        <a:extLst>
                          <a:ext uri="{FF2B5EF4-FFF2-40B4-BE49-F238E27FC236}">
                            <a16:creationId xmlns:a16="http://schemas.microsoft.com/office/drawing/2014/main" id="{1476709B-2264-4726-ABBD-2A158E7E655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0" name="직선 연결선 619">
                        <a:extLst>
                          <a:ext uri="{FF2B5EF4-FFF2-40B4-BE49-F238E27FC236}">
                            <a16:creationId xmlns:a16="http://schemas.microsoft.com/office/drawing/2014/main" id="{046D41B3-5B14-430A-9A46-2F17CE04CC5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1" name="직선 연결선 620">
                        <a:extLst>
                          <a:ext uri="{FF2B5EF4-FFF2-40B4-BE49-F238E27FC236}">
                            <a16:creationId xmlns:a16="http://schemas.microsoft.com/office/drawing/2014/main" id="{14B8C63B-D1D1-4B9B-9835-4B0279046B2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2" name="직선 연결선 621">
                        <a:extLst>
                          <a:ext uri="{FF2B5EF4-FFF2-40B4-BE49-F238E27FC236}">
                            <a16:creationId xmlns:a16="http://schemas.microsoft.com/office/drawing/2014/main" id="{D9CEF0A2-9565-4A78-8C6E-2140BB32BEA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3" name="직선 연결선 622">
                        <a:extLst>
                          <a:ext uri="{FF2B5EF4-FFF2-40B4-BE49-F238E27FC236}">
                            <a16:creationId xmlns:a16="http://schemas.microsoft.com/office/drawing/2014/main" id="{ED24D5E1-5AC1-4EC4-83D4-5C472903313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4" name="직선 연결선 623">
                        <a:extLst>
                          <a:ext uri="{FF2B5EF4-FFF2-40B4-BE49-F238E27FC236}">
                            <a16:creationId xmlns:a16="http://schemas.microsoft.com/office/drawing/2014/main" id="{AA742958-5551-4110-8677-1E6737F418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78" name="직사각형 577">
                      <a:extLst>
                        <a:ext uri="{FF2B5EF4-FFF2-40B4-BE49-F238E27FC236}">
                          <a16:creationId xmlns:a16="http://schemas.microsoft.com/office/drawing/2014/main" id="{6A80E907-AEAA-4AED-9445-686EC2E8F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79" name="직사각형 578">
                      <a:extLst>
                        <a:ext uri="{FF2B5EF4-FFF2-40B4-BE49-F238E27FC236}">
                          <a16:creationId xmlns:a16="http://schemas.microsoft.com/office/drawing/2014/main" id="{817788AF-0F55-425D-A329-F0C152ABA1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80" name="직사각형 579">
                      <a:extLst>
                        <a:ext uri="{FF2B5EF4-FFF2-40B4-BE49-F238E27FC236}">
                          <a16:creationId xmlns:a16="http://schemas.microsoft.com/office/drawing/2014/main" id="{F23107D2-00D7-400F-87E2-92E06A29F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581" name="그룹 580">
                      <a:extLst>
                        <a:ext uri="{FF2B5EF4-FFF2-40B4-BE49-F238E27FC236}">
                          <a16:creationId xmlns:a16="http://schemas.microsoft.com/office/drawing/2014/main" id="{ACD89FE4-F331-4808-BDFD-E382907336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88" name="그룹 587">
                        <a:extLst>
                          <a:ext uri="{FF2B5EF4-FFF2-40B4-BE49-F238E27FC236}">
                            <a16:creationId xmlns:a16="http://schemas.microsoft.com/office/drawing/2014/main" id="{DA219062-6FD4-4B8A-8AB3-2C37ED5363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90" name="직사각형 589">
                          <a:extLst>
                            <a:ext uri="{FF2B5EF4-FFF2-40B4-BE49-F238E27FC236}">
                              <a16:creationId xmlns:a16="http://schemas.microsoft.com/office/drawing/2014/main" id="{72DFDAD5-D9B4-4ED1-B2B8-F8D27D3788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91" name="직사각형 590">
                          <a:extLst>
                            <a:ext uri="{FF2B5EF4-FFF2-40B4-BE49-F238E27FC236}">
                              <a16:creationId xmlns:a16="http://schemas.microsoft.com/office/drawing/2014/main" id="{FFC5BD25-86C0-4C3B-B182-2259F63A4A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92" name="사각형: 둥근 모서리 591">
                          <a:extLst>
                            <a:ext uri="{FF2B5EF4-FFF2-40B4-BE49-F238E27FC236}">
                              <a16:creationId xmlns:a16="http://schemas.microsoft.com/office/drawing/2014/main" id="{D91FD398-F89F-46D0-946B-29CADFBD1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89" name="사각형: 둥근 모서리 588">
                        <a:extLst>
                          <a:ext uri="{FF2B5EF4-FFF2-40B4-BE49-F238E27FC236}">
                            <a16:creationId xmlns:a16="http://schemas.microsoft.com/office/drawing/2014/main" id="{691403CE-6FA0-443A-AA60-37EFB471D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82" name="그룹 581">
                      <a:extLst>
                        <a:ext uri="{FF2B5EF4-FFF2-40B4-BE49-F238E27FC236}">
                          <a16:creationId xmlns:a16="http://schemas.microsoft.com/office/drawing/2014/main" id="{44FE3946-071E-42D6-8E3A-6BCE7124D7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83" name="그룹 582">
                        <a:extLst>
                          <a:ext uri="{FF2B5EF4-FFF2-40B4-BE49-F238E27FC236}">
                            <a16:creationId xmlns:a16="http://schemas.microsoft.com/office/drawing/2014/main" id="{6E007812-FF5F-4ADE-B3E6-9222F1F44C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85" name="직사각형 584">
                          <a:extLst>
                            <a:ext uri="{FF2B5EF4-FFF2-40B4-BE49-F238E27FC236}">
                              <a16:creationId xmlns:a16="http://schemas.microsoft.com/office/drawing/2014/main" id="{6DE9B3DF-853E-42F1-81D6-700E2C37E9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F5C4A7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86" name="직사각형 585">
                          <a:extLst>
                            <a:ext uri="{FF2B5EF4-FFF2-40B4-BE49-F238E27FC236}">
                              <a16:creationId xmlns:a16="http://schemas.microsoft.com/office/drawing/2014/main" id="{21CFDD76-A5E7-4205-B384-0654D8F5A1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87" name="사각형: 둥근 모서리 586">
                          <a:extLst>
                            <a:ext uri="{FF2B5EF4-FFF2-40B4-BE49-F238E27FC236}">
                              <a16:creationId xmlns:a16="http://schemas.microsoft.com/office/drawing/2014/main" id="{3AF09675-FA82-4908-927D-F7FD7FF16C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84" name="사각형: 둥근 모서리 583">
                        <a:extLst>
                          <a:ext uri="{FF2B5EF4-FFF2-40B4-BE49-F238E27FC236}">
                            <a16:creationId xmlns:a16="http://schemas.microsoft.com/office/drawing/2014/main" id="{203785B7-40D6-465A-BDD0-F60DC1223B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528" name="그룹 527">
                    <a:extLst>
                      <a:ext uri="{FF2B5EF4-FFF2-40B4-BE49-F238E27FC236}">
                        <a16:creationId xmlns:a16="http://schemas.microsoft.com/office/drawing/2014/main" id="{A8810141-34E9-4A09-8CF6-A8B9297F8FD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62784" y="268601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529" name="그룹 528">
                      <a:extLst>
                        <a:ext uri="{FF2B5EF4-FFF2-40B4-BE49-F238E27FC236}">
                          <a16:creationId xmlns:a16="http://schemas.microsoft.com/office/drawing/2014/main" id="{0740283D-79D0-4EEF-86E7-82F23CAD24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545" name="직선 연결선 544">
                        <a:extLst>
                          <a:ext uri="{FF2B5EF4-FFF2-40B4-BE49-F238E27FC236}">
                            <a16:creationId xmlns:a16="http://schemas.microsoft.com/office/drawing/2014/main" id="{60CC10D0-3EA8-4C90-9AF5-2A99F91F1F6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6" name="직선 연결선 545">
                        <a:extLst>
                          <a:ext uri="{FF2B5EF4-FFF2-40B4-BE49-F238E27FC236}">
                            <a16:creationId xmlns:a16="http://schemas.microsoft.com/office/drawing/2014/main" id="{58B78AA4-FED2-4FBC-83F5-7DB19C9237E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7" name="직선 연결선 546">
                        <a:extLst>
                          <a:ext uri="{FF2B5EF4-FFF2-40B4-BE49-F238E27FC236}">
                            <a16:creationId xmlns:a16="http://schemas.microsoft.com/office/drawing/2014/main" id="{68B4EF04-5F50-404D-8A32-3A55ACC35CE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8" name="직선 연결선 547">
                        <a:extLst>
                          <a:ext uri="{FF2B5EF4-FFF2-40B4-BE49-F238E27FC236}">
                            <a16:creationId xmlns:a16="http://schemas.microsoft.com/office/drawing/2014/main" id="{3B56BEA1-55C4-458F-8F2D-18A2464BB3E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9" name="직선 연결선 548">
                        <a:extLst>
                          <a:ext uri="{FF2B5EF4-FFF2-40B4-BE49-F238E27FC236}">
                            <a16:creationId xmlns:a16="http://schemas.microsoft.com/office/drawing/2014/main" id="{F3DE4BD8-2B2C-42F1-A9FE-C59DDB1EA0B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0" name="직선 연결선 549">
                        <a:extLst>
                          <a:ext uri="{FF2B5EF4-FFF2-40B4-BE49-F238E27FC236}">
                            <a16:creationId xmlns:a16="http://schemas.microsoft.com/office/drawing/2014/main" id="{16CBD952-83CC-4F47-83BA-994F000727F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1" name="직선 연결선 550">
                        <a:extLst>
                          <a:ext uri="{FF2B5EF4-FFF2-40B4-BE49-F238E27FC236}">
                            <a16:creationId xmlns:a16="http://schemas.microsoft.com/office/drawing/2014/main" id="{440C2DF6-0E99-4DB7-AFC5-3FC84D3B917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2" name="직선 연결선 551">
                        <a:extLst>
                          <a:ext uri="{FF2B5EF4-FFF2-40B4-BE49-F238E27FC236}">
                            <a16:creationId xmlns:a16="http://schemas.microsoft.com/office/drawing/2014/main" id="{D12815B5-FB75-45E2-A41D-9A9A0F90A4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3" name="직선 연결선 552">
                        <a:extLst>
                          <a:ext uri="{FF2B5EF4-FFF2-40B4-BE49-F238E27FC236}">
                            <a16:creationId xmlns:a16="http://schemas.microsoft.com/office/drawing/2014/main" id="{561ECE0F-AD7B-4C59-8B4A-50AD0195B93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4" name="직선 연결선 553">
                        <a:extLst>
                          <a:ext uri="{FF2B5EF4-FFF2-40B4-BE49-F238E27FC236}">
                            <a16:creationId xmlns:a16="http://schemas.microsoft.com/office/drawing/2014/main" id="{107CD12F-269F-4AAF-BF4F-D4937755E9B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5" name="직선 연결선 554">
                        <a:extLst>
                          <a:ext uri="{FF2B5EF4-FFF2-40B4-BE49-F238E27FC236}">
                            <a16:creationId xmlns:a16="http://schemas.microsoft.com/office/drawing/2014/main" id="{3907F9D7-2530-4F57-B315-892C24618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6" name="직선 연결선 555">
                        <a:extLst>
                          <a:ext uri="{FF2B5EF4-FFF2-40B4-BE49-F238E27FC236}">
                            <a16:creationId xmlns:a16="http://schemas.microsoft.com/office/drawing/2014/main" id="{5145A7E7-4BF9-4091-B1BC-3CFE48AB50B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7" name="직선 연결선 556">
                        <a:extLst>
                          <a:ext uri="{FF2B5EF4-FFF2-40B4-BE49-F238E27FC236}">
                            <a16:creationId xmlns:a16="http://schemas.microsoft.com/office/drawing/2014/main" id="{C2D31D17-BEB9-4E7D-BFF2-98FEDEC66EE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8" name="직선 연결선 557">
                        <a:extLst>
                          <a:ext uri="{FF2B5EF4-FFF2-40B4-BE49-F238E27FC236}">
                            <a16:creationId xmlns:a16="http://schemas.microsoft.com/office/drawing/2014/main" id="{D5DDE990-A998-4A72-BA75-F86E9DB0630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9" name="직선 연결선 558">
                        <a:extLst>
                          <a:ext uri="{FF2B5EF4-FFF2-40B4-BE49-F238E27FC236}">
                            <a16:creationId xmlns:a16="http://schemas.microsoft.com/office/drawing/2014/main" id="{B6D6E086-69E2-4A61-864C-011A3D183B6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0" name="직선 연결선 559">
                        <a:extLst>
                          <a:ext uri="{FF2B5EF4-FFF2-40B4-BE49-F238E27FC236}">
                            <a16:creationId xmlns:a16="http://schemas.microsoft.com/office/drawing/2014/main" id="{139B28AA-31C4-4468-B4A5-DE7C9BCE55A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직선 연결선 560">
                        <a:extLst>
                          <a:ext uri="{FF2B5EF4-FFF2-40B4-BE49-F238E27FC236}">
                            <a16:creationId xmlns:a16="http://schemas.microsoft.com/office/drawing/2014/main" id="{44F0B6A4-7777-44A0-8D04-CEC6EA06638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직선 연결선 561">
                        <a:extLst>
                          <a:ext uri="{FF2B5EF4-FFF2-40B4-BE49-F238E27FC236}">
                            <a16:creationId xmlns:a16="http://schemas.microsoft.com/office/drawing/2014/main" id="{A074D3F2-5468-4667-A0DD-F0A9797E46E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3" name="직선 연결선 562">
                        <a:extLst>
                          <a:ext uri="{FF2B5EF4-FFF2-40B4-BE49-F238E27FC236}">
                            <a16:creationId xmlns:a16="http://schemas.microsoft.com/office/drawing/2014/main" id="{EDEFAA8C-A70B-46CB-AC55-A966B9F6667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29328BC8-812F-4861-94BD-2354BE53793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5E77E949-301E-447C-9EE6-87DF57664E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6" name="직선 연결선 565">
                        <a:extLst>
                          <a:ext uri="{FF2B5EF4-FFF2-40B4-BE49-F238E27FC236}">
                            <a16:creationId xmlns:a16="http://schemas.microsoft.com/office/drawing/2014/main" id="{9C275BA7-F1C9-4484-A56E-EA4AA15F1ED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7" name="직선 연결선 566">
                        <a:extLst>
                          <a:ext uri="{FF2B5EF4-FFF2-40B4-BE49-F238E27FC236}">
                            <a16:creationId xmlns:a16="http://schemas.microsoft.com/office/drawing/2014/main" id="{2DFE810F-D56E-424D-8958-291878A4750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8" name="직선 연결선 567">
                        <a:extLst>
                          <a:ext uri="{FF2B5EF4-FFF2-40B4-BE49-F238E27FC236}">
                            <a16:creationId xmlns:a16="http://schemas.microsoft.com/office/drawing/2014/main" id="{B6AF633F-23D1-410C-8D6F-19ABEB8AF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9" name="직선 연결선 568">
                        <a:extLst>
                          <a:ext uri="{FF2B5EF4-FFF2-40B4-BE49-F238E27FC236}">
                            <a16:creationId xmlns:a16="http://schemas.microsoft.com/office/drawing/2014/main" id="{9EE4874A-C660-488F-95F8-A133146C466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0" name="직선 연결선 569">
                        <a:extLst>
                          <a:ext uri="{FF2B5EF4-FFF2-40B4-BE49-F238E27FC236}">
                            <a16:creationId xmlns:a16="http://schemas.microsoft.com/office/drawing/2014/main" id="{42F80844-33C1-4047-B49F-C43A6F7F4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1" name="직선 연결선 570">
                        <a:extLst>
                          <a:ext uri="{FF2B5EF4-FFF2-40B4-BE49-F238E27FC236}">
                            <a16:creationId xmlns:a16="http://schemas.microsoft.com/office/drawing/2014/main" id="{F891CAAF-A577-4FB0-8333-BB5D0DC4F35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2" name="직선 연결선 571">
                        <a:extLst>
                          <a:ext uri="{FF2B5EF4-FFF2-40B4-BE49-F238E27FC236}">
                            <a16:creationId xmlns:a16="http://schemas.microsoft.com/office/drawing/2014/main" id="{78639705-0E81-45CF-99AA-C47A998A5D3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3" name="직선 연결선 572">
                        <a:extLst>
                          <a:ext uri="{FF2B5EF4-FFF2-40B4-BE49-F238E27FC236}">
                            <a16:creationId xmlns:a16="http://schemas.microsoft.com/office/drawing/2014/main" id="{18A70ED7-53CC-4D15-9AED-E28685B0CE5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4" name="직선 연결선 573">
                        <a:extLst>
                          <a:ext uri="{FF2B5EF4-FFF2-40B4-BE49-F238E27FC236}">
                            <a16:creationId xmlns:a16="http://schemas.microsoft.com/office/drawing/2014/main" id="{84BCFBF5-3F12-4EBB-9462-51F20AB617D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5" name="직선 연결선 574">
                        <a:extLst>
                          <a:ext uri="{FF2B5EF4-FFF2-40B4-BE49-F238E27FC236}">
                            <a16:creationId xmlns:a16="http://schemas.microsoft.com/office/drawing/2014/main" id="{7EBF4613-1745-49B1-A93E-4031BA32690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6" name="직선 연결선 575">
                        <a:extLst>
                          <a:ext uri="{FF2B5EF4-FFF2-40B4-BE49-F238E27FC236}">
                            <a16:creationId xmlns:a16="http://schemas.microsoft.com/office/drawing/2014/main" id="{3923278D-77CC-4D39-9DCF-C5E65B57AA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0" name="직사각형 529">
                      <a:extLst>
                        <a:ext uri="{FF2B5EF4-FFF2-40B4-BE49-F238E27FC236}">
                          <a16:creationId xmlns:a16="http://schemas.microsoft.com/office/drawing/2014/main" id="{6DB6A01C-4A69-4A79-B1D9-E7AC14341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31" name="직사각형 530">
                      <a:extLst>
                        <a:ext uri="{FF2B5EF4-FFF2-40B4-BE49-F238E27FC236}">
                          <a16:creationId xmlns:a16="http://schemas.microsoft.com/office/drawing/2014/main" id="{DB282291-01AE-43E4-8D41-1175E5329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532" name="직사각형 531">
                      <a:extLst>
                        <a:ext uri="{FF2B5EF4-FFF2-40B4-BE49-F238E27FC236}">
                          <a16:creationId xmlns:a16="http://schemas.microsoft.com/office/drawing/2014/main" id="{EF6B19B5-7BEC-497D-B903-2BC18CA58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533" name="그룹 532">
                      <a:extLst>
                        <a:ext uri="{FF2B5EF4-FFF2-40B4-BE49-F238E27FC236}">
                          <a16:creationId xmlns:a16="http://schemas.microsoft.com/office/drawing/2014/main" id="{BF81E5E3-3A78-42D6-97BF-62C155974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40" name="그룹 539">
                        <a:extLst>
                          <a:ext uri="{FF2B5EF4-FFF2-40B4-BE49-F238E27FC236}">
                            <a16:creationId xmlns:a16="http://schemas.microsoft.com/office/drawing/2014/main" id="{FFD62D2E-224E-41C8-A693-B1C9ED1B19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42" name="직사각형 541">
                          <a:extLst>
                            <a:ext uri="{FF2B5EF4-FFF2-40B4-BE49-F238E27FC236}">
                              <a16:creationId xmlns:a16="http://schemas.microsoft.com/office/drawing/2014/main" id="{83384595-7F4A-44A1-8FE4-1E23677D33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43" name="직사각형 542">
                          <a:extLst>
                            <a:ext uri="{FF2B5EF4-FFF2-40B4-BE49-F238E27FC236}">
                              <a16:creationId xmlns:a16="http://schemas.microsoft.com/office/drawing/2014/main" id="{C8D31028-CEE9-4A87-872B-210689AABA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44" name="사각형: 둥근 모서리 543">
                          <a:extLst>
                            <a:ext uri="{FF2B5EF4-FFF2-40B4-BE49-F238E27FC236}">
                              <a16:creationId xmlns:a16="http://schemas.microsoft.com/office/drawing/2014/main" id="{BA74D0C6-92DE-4AB2-83C9-BC0B74B1A5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41" name="사각형: 둥근 모서리 540">
                        <a:extLst>
                          <a:ext uri="{FF2B5EF4-FFF2-40B4-BE49-F238E27FC236}">
                            <a16:creationId xmlns:a16="http://schemas.microsoft.com/office/drawing/2014/main" id="{82BA6C4A-D2EC-455C-BDB9-F2D1D56EF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534" name="그룹 533">
                      <a:extLst>
                        <a:ext uri="{FF2B5EF4-FFF2-40B4-BE49-F238E27FC236}">
                          <a16:creationId xmlns:a16="http://schemas.microsoft.com/office/drawing/2014/main" id="{7B7CC27A-5910-43BB-BEC7-E7A561E8C1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535" name="그룹 534">
                        <a:extLst>
                          <a:ext uri="{FF2B5EF4-FFF2-40B4-BE49-F238E27FC236}">
                            <a16:creationId xmlns:a16="http://schemas.microsoft.com/office/drawing/2014/main" id="{0F937162-7D60-45C3-AA35-643FF1E89D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537" name="직사각형 536">
                          <a:extLst>
                            <a:ext uri="{FF2B5EF4-FFF2-40B4-BE49-F238E27FC236}">
                              <a16:creationId xmlns:a16="http://schemas.microsoft.com/office/drawing/2014/main" id="{40ED8E57-E8AE-4C11-8BB9-64646CC2BD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38" name="직사각형 537">
                          <a:extLst>
                            <a:ext uri="{FF2B5EF4-FFF2-40B4-BE49-F238E27FC236}">
                              <a16:creationId xmlns:a16="http://schemas.microsoft.com/office/drawing/2014/main" id="{A0ABBE45-BD17-4EB0-81CA-2EE3A800E3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539" name="사각형: 둥근 모서리 538">
                          <a:extLst>
                            <a:ext uri="{FF2B5EF4-FFF2-40B4-BE49-F238E27FC236}">
                              <a16:creationId xmlns:a16="http://schemas.microsoft.com/office/drawing/2014/main" id="{8F980774-4B77-413E-8F57-95DDEB0170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536" name="사각형: 둥근 모서리 535">
                        <a:extLst>
                          <a:ext uri="{FF2B5EF4-FFF2-40B4-BE49-F238E27FC236}">
                            <a16:creationId xmlns:a16="http://schemas.microsoft.com/office/drawing/2014/main" id="{705209D8-65C9-4A52-857E-1B6300E7DA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7CF9C99C-30D2-456E-9053-B72B192B68C2}"/>
                    </a:ext>
                  </a:extLst>
                </p:cNvPr>
                <p:cNvGrpSpPr/>
                <p:nvPr/>
              </p:nvGrpSpPr>
              <p:grpSpPr>
                <a:xfrm>
                  <a:off x="2206887" y="2681045"/>
                  <a:ext cx="2240456" cy="900801"/>
                  <a:chOff x="2192177" y="2674249"/>
                  <a:chExt cx="2240456" cy="900801"/>
                </a:xfrm>
              </p:grpSpPr>
              <p:grpSp>
                <p:nvGrpSpPr>
                  <p:cNvPr id="479" name="그룹 478">
                    <a:extLst>
                      <a:ext uri="{FF2B5EF4-FFF2-40B4-BE49-F238E27FC236}">
                        <a16:creationId xmlns:a16="http://schemas.microsoft.com/office/drawing/2014/main" id="{9D9A8CEC-47FE-4904-913B-F942F5DB91C7}"/>
                      </a:ext>
                    </a:extLst>
                  </p:cNvPr>
                  <p:cNvGrpSpPr/>
                  <p:nvPr/>
                </p:nvGrpSpPr>
                <p:grpSpPr>
                  <a:xfrm>
                    <a:off x="2195833" y="2702851"/>
                    <a:ext cx="2143141" cy="163643"/>
                    <a:chOff x="2195833" y="2702851"/>
                    <a:chExt cx="2143141" cy="163643"/>
                  </a:xfrm>
                </p:grpSpPr>
                <p:cxnSp>
                  <p:nvCxnSpPr>
                    <p:cNvPr id="495" name="직선 연결선 494">
                      <a:extLst>
                        <a:ext uri="{FF2B5EF4-FFF2-40B4-BE49-F238E27FC236}">
                          <a16:creationId xmlns:a16="http://schemas.microsoft.com/office/drawing/2014/main" id="{51B8EE89-6986-4A85-884B-B6524B481A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33897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직선 연결선 495">
                      <a:extLst>
                        <a:ext uri="{FF2B5EF4-FFF2-40B4-BE49-F238E27FC236}">
                          <a16:creationId xmlns:a16="http://schemas.microsoft.com/office/drawing/2014/main" id="{E85F890F-A9BE-4F9B-A6EB-8CE71D3C92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6753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직선 연결선 496">
                      <a:extLst>
                        <a:ext uri="{FF2B5EF4-FFF2-40B4-BE49-F238E27FC236}">
                          <a16:creationId xmlns:a16="http://schemas.microsoft.com/office/drawing/2014/main" id="{195F8989-3D98-498B-A0F4-9B6CB6C7DA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9609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8" name="직선 연결선 497">
                      <a:extLst>
                        <a:ext uri="{FF2B5EF4-FFF2-40B4-BE49-F238E27FC236}">
                          <a16:creationId xmlns:a16="http://schemas.microsoft.com/office/drawing/2014/main" id="{E5141E3D-9293-406C-A02C-2DFAF07DAAE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2465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직선 연결선 498">
                      <a:extLst>
                        <a:ext uri="{FF2B5EF4-FFF2-40B4-BE49-F238E27FC236}">
                          <a16:creationId xmlns:a16="http://schemas.microsoft.com/office/drawing/2014/main" id="{37A1861D-E138-45A0-96EF-B576571F3D2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5322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직선 연결선 499">
                      <a:extLst>
                        <a:ext uri="{FF2B5EF4-FFF2-40B4-BE49-F238E27FC236}">
                          <a16:creationId xmlns:a16="http://schemas.microsoft.com/office/drawing/2014/main" id="{3763CEA3-725D-4888-9273-C8CBC5D410A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178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직선 연결선 500">
                      <a:extLst>
                        <a:ext uri="{FF2B5EF4-FFF2-40B4-BE49-F238E27FC236}">
                          <a16:creationId xmlns:a16="http://schemas.microsoft.com/office/drawing/2014/main" id="{70DAC050-A3F5-499C-93B8-462FE6F1388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1034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직선 연결선 501">
                      <a:extLst>
                        <a:ext uri="{FF2B5EF4-FFF2-40B4-BE49-F238E27FC236}">
                          <a16:creationId xmlns:a16="http://schemas.microsoft.com/office/drawing/2014/main" id="{91455F03-E0C3-4028-A5D9-9C5A1137877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3890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직선 연결선 502">
                      <a:extLst>
                        <a:ext uri="{FF2B5EF4-FFF2-40B4-BE49-F238E27FC236}">
                          <a16:creationId xmlns:a16="http://schemas.microsoft.com/office/drawing/2014/main" id="{751B8472-1980-448A-8E21-AB3DA7C044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6746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직선 연결선 503">
                      <a:extLst>
                        <a:ext uri="{FF2B5EF4-FFF2-40B4-BE49-F238E27FC236}">
                          <a16:creationId xmlns:a16="http://schemas.microsoft.com/office/drawing/2014/main" id="{96B8C887-D45F-4BD5-A435-CA8A92AD31B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9603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직선 연결선 504">
                      <a:extLst>
                        <a:ext uri="{FF2B5EF4-FFF2-40B4-BE49-F238E27FC236}">
                          <a16:creationId xmlns:a16="http://schemas.microsoft.com/office/drawing/2014/main" id="{1A4325BF-4454-40C3-90EB-A48E8DF8A75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2459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6" name="직선 연결선 505">
                      <a:extLst>
                        <a:ext uri="{FF2B5EF4-FFF2-40B4-BE49-F238E27FC236}">
                          <a16:creationId xmlns:a16="http://schemas.microsoft.com/office/drawing/2014/main" id="{F65D12B0-C5B0-46D0-BBC0-EA7E92E3493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315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직선 연결선 506">
                      <a:extLst>
                        <a:ext uri="{FF2B5EF4-FFF2-40B4-BE49-F238E27FC236}">
                          <a16:creationId xmlns:a16="http://schemas.microsoft.com/office/drawing/2014/main" id="{10189C9B-C08C-4664-8449-FEE75572D28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8171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직선 연결선 507">
                      <a:extLst>
                        <a:ext uri="{FF2B5EF4-FFF2-40B4-BE49-F238E27FC236}">
                          <a16:creationId xmlns:a16="http://schemas.microsoft.com/office/drawing/2014/main" id="{FC050E45-F206-4D1F-BB30-32473CDD945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1027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직선 연결선 508">
                      <a:extLst>
                        <a:ext uri="{FF2B5EF4-FFF2-40B4-BE49-F238E27FC236}">
                          <a16:creationId xmlns:a16="http://schemas.microsoft.com/office/drawing/2014/main" id="{C62086CE-DAC2-44E0-99A5-51A1F31E99F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3884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직선 연결선 509">
                      <a:extLst>
                        <a:ext uri="{FF2B5EF4-FFF2-40B4-BE49-F238E27FC236}">
                          <a16:creationId xmlns:a16="http://schemas.microsoft.com/office/drawing/2014/main" id="{236D715E-7BB8-45D8-8EEA-095314330E2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740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직선 연결선 510">
                      <a:extLst>
                        <a:ext uri="{FF2B5EF4-FFF2-40B4-BE49-F238E27FC236}">
                          <a16:creationId xmlns:a16="http://schemas.microsoft.com/office/drawing/2014/main" id="{41788D8D-2123-4313-8012-5042E1DF76F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9596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직선 연결선 511">
                      <a:extLst>
                        <a:ext uri="{FF2B5EF4-FFF2-40B4-BE49-F238E27FC236}">
                          <a16:creationId xmlns:a16="http://schemas.microsoft.com/office/drawing/2014/main" id="{C853BC4B-9F5E-46DC-9EAC-400736605A6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2452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직선 연결선 512">
                      <a:extLst>
                        <a:ext uri="{FF2B5EF4-FFF2-40B4-BE49-F238E27FC236}">
                          <a16:creationId xmlns:a16="http://schemas.microsoft.com/office/drawing/2014/main" id="{F2CFAF5E-8659-453E-B414-C1DC4AD355F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5308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직선 연결선 513">
                      <a:extLst>
                        <a:ext uri="{FF2B5EF4-FFF2-40B4-BE49-F238E27FC236}">
                          <a16:creationId xmlns:a16="http://schemas.microsoft.com/office/drawing/2014/main" id="{0376F014-9D74-4B72-877B-1DF92864774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8165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직선 연결선 514">
                      <a:extLst>
                        <a:ext uri="{FF2B5EF4-FFF2-40B4-BE49-F238E27FC236}">
                          <a16:creationId xmlns:a16="http://schemas.microsoft.com/office/drawing/2014/main" id="{A04FD5FF-E6D0-440E-A607-F14A17949E9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1021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직선 연결선 515">
                      <a:extLst>
                        <a:ext uri="{FF2B5EF4-FFF2-40B4-BE49-F238E27FC236}">
                          <a16:creationId xmlns:a16="http://schemas.microsoft.com/office/drawing/2014/main" id="{2BD93D55-0AF4-4A0A-87BB-5B238A96116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3877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직선 연결선 516">
                      <a:extLst>
                        <a:ext uri="{FF2B5EF4-FFF2-40B4-BE49-F238E27FC236}">
                          <a16:creationId xmlns:a16="http://schemas.microsoft.com/office/drawing/2014/main" id="{764ED459-872B-43CA-A13E-A3DADE5616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6733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직선 연결선 517">
                      <a:extLst>
                        <a:ext uri="{FF2B5EF4-FFF2-40B4-BE49-F238E27FC236}">
                          <a16:creationId xmlns:a16="http://schemas.microsoft.com/office/drawing/2014/main" id="{69B65475-D6E9-4524-B976-07E7C6684B3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9589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직선 연결선 518">
                      <a:extLst>
                        <a:ext uri="{FF2B5EF4-FFF2-40B4-BE49-F238E27FC236}">
                          <a16:creationId xmlns:a16="http://schemas.microsoft.com/office/drawing/2014/main" id="{27EFC1C1-9F62-4DBD-B851-E15EBD238AC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2446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직선 연결선 519">
                      <a:extLst>
                        <a:ext uri="{FF2B5EF4-FFF2-40B4-BE49-F238E27FC236}">
                          <a16:creationId xmlns:a16="http://schemas.microsoft.com/office/drawing/2014/main" id="{BE6CB216-E49C-4DCF-9346-6CEDDCBA522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5302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직선 연결선 520">
                      <a:extLst>
                        <a:ext uri="{FF2B5EF4-FFF2-40B4-BE49-F238E27FC236}">
                          <a16:creationId xmlns:a16="http://schemas.microsoft.com/office/drawing/2014/main" id="{5878DF29-4531-4B47-80C0-C54630D1AE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8158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직선 연결선 521">
                      <a:extLst>
                        <a:ext uri="{FF2B5EF4-FFF2-40B4-BE49-F238E27FC236}">
                          <a16:creationId xmlns:a16="http://schemas.microsoft.com/office/drawing/2014/main" id="{B22C3EC3-6A36-4DC6-A615-417598DCA9B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1014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직선 연결선 522">
                      <a:extLst>
                        <a:ext uri="{FF2B5EF4-FFF2-40B4-BE49-F238E27FC236}">
                          <a16:creationId xmlns:a16="http://schemas.microsoft.com/office/drawing/2014/main" id="{B1C702A7-D1FC-4545-9274-3E5EC18EEB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3870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직선 연결선 523">
                      <a:extLst>
                        <a:ext uri="{FF2B5EF4-FFF2-40B4-BE49-F238E27FC236}">
                          <a16:creationId xmlns:a16="http://schemas.microsoft.com/office/drawing/2014/main" id="{D3F9AB4E-D377-4899-8F4B-BED3B49CA0A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26727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직선 연결선 524">
                      <a:extLst>
                        <a:ext uri="{FF2B5EF4-FFF2-40B4-BE49-F238E27FC236}">
                          <a16:creationId xmlns:a16="http://schemas.microsoft.com/office/drawing/2014/main" id="{8327CB67-D5FC-42F9-8508-735E24E69CA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19583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5C0F742F-7941-4BFB-A6A4-E39B182CCD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95833" y="2703635"/>
                      <a:ext cx="2143141" cy="689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0" name="직사각형 479">
                    <a:extLst>
                      <a:ext uri="{FF2B5EF4-FFF2-40B4-BE49-F238E27FC236}">
                        <a16:creationId xmlns:a16="http://schemas.microsoft.com/office/drawing/2014/main" id="{1D582CC4-9A0A-44B4-BE93-E3B025BC1D43}"/>
                      </a:ext>
                    </a:extLst>
                  </p:cNvPr>
                  <p:cNvSpPr/>
                  <p:nvPr/>
                </p:nvSpPr>
                <p:spPr>
                  <a:xfrm>
                    <a:off x="2192177" y="2847975"/>
                    <a:ext cx="2217897" cy="727075"/>
                  </a:xfrm>
                  <a:prstGeom prst="rect">
                    <a:avLst/>
                  </a:prstGeom>
                  <a:solidFill>
                    <a:srgbClr val="E696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81" name="직사각형 480">
                    <a:extLst>
                      <a:ext uri="{FF2B5EF4-FFF2-40B4-BE49-F238E27FC236}">
                        <a16:creationId xmlns:a16="http://schemas.microsoft.com/office/drawing/2014/main" id="{A314B294-648B-4AE2-83C9-706C9E9E1B65}"/>
                      </a:ext>
                    </a:extLst>
                  </p:cNvPr>
                  <p:cNvSpPr/>
                  <p:nvPr/>
                </p:nvSpPr>
                <p:spPr>
                  <a:xfrm>
                    <a:off x="3267404" y="2878681"/>
                    <a:ext cx="1036658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82" name="직사각형 481">
                    <a:extLst>
                      <a:ext uri="{FF2B5EF4-FFF2-40B4-BE49-F238E27FC236}">
                        <a16:creationId xmlns:a16="http://schemas.microsoft.com/office/drawing/2014/main" id="{D1993801-B187-47C4-A415-8527F1F57585}"/>
                      </a:ext>
                    </a:extLst>
                  </p:cNvPr>
                  <p:cNvSpPr/>
                  <p:nvPr/>
                </p:nvSpPr>
                <p:spPr>
                  <a:xfrm>
                    <a:off x="2228849" y="2878681"/>
                    <a:ext cx="886007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483" name="그룹 482">
                    <a:extLst>
                      <a:ext uri="{FF2B5EF4-FFF2-40B4-BE49-F238E27FC236}">
                        <a16:creationId xmlns:a16="http://schemas.microsoft.com/office/drawing/2014/main" id="{9E16A61D-15FB-483D-BDD0-85641A052CFA}"/>
                      </a:ext>
                    </a:extLst>
                  </p:cNvPr>
                  <p:cNvGrpSpPr/>
                  <p:nvPr/>
                </p:nvGrpSpPr>
                <p:grpSpPr>
                  <a:xfrm>
                    <a:off x="3119455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490" name="그룹 489">
                      <a:extLst>
                        <a:ext uri="{FF2B5EF4-FFF2-40B4-BE49-F238E27FC236}">
                          <a16:creationId xmlns:a16="http://schemas.microsoft.com/office/drawing/2014/main" id="{B13330A5-0E91-4168-9D60-28BD4A4B9A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492" name="직사각형 491">
                        <a:extLst>
                          <a:ext uri="{FF2B5EF4-FFF2-40B4-BE49-F238E27FC236}">
                            <a16:creationId xmlns:a16="http://schemas.microsoft.com/office/drawing/2014/main" id="{8B21DDDF-67FE-401A-ABBA-F617738C06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93" name="직사각형 492">
                        <a:extLst>
                          <a:ext uri="{FF2B5EF4-FFF2-40B4-BE49-F238E27FC236}">
                            <a16:creationId xmlns:a16="http://schemas.microsoft.com/office/drawing/2014/main" id="{4BF79EA6-6A8C-4419-89B0-1FF568B7E7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94" name="사각형: 둥근 모서리 493">
                        <a:extLst>
                          <a:ext uri="{FF2B5EF4-FFF2-40B4-BE49-F238E27FC236}">
                            <a16:creationId xmlns:a16="http://schemas.microsoft.com/office/drawing/2014/main" id="{76D8A3FB-2BDF-4A8A-800B-A894A42F22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91" name="사각형: 둥근 모서리 490">
                      <a:extLst>
                        <a:ext uri="{FF2B5EF4-FFF2-40B4-BE49-F238E27FC236}">
                          <a16:creationId xmlns:a16="http://schemas.microsoft.com/office/drawing/2014/main" id="{F0ECC4A0-6F09-48FA-A369-84ABB72C66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84" name="그룹 483">
                    <a:extLst>
                      <a:ext uri="{FF2B5EF4-FFF2-40B4-BE49-F238E27FC236}">
                        <a16:creationId xmlns:a16="http://schemas.microsoft.com/office/drawing/2014/main" id="{028BD4C1-7923-4B5C-AF68-C3B94F898C7D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63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485" name="그룹 484">
                      <a:extLst>
                        <a:ext uri="{FF2B5EF4-FFF2-40B4-BE49-F238E27FC236}">
                          <a16:creationId xmlns:a16="http://schemas.microsoft.com/office/drawing/2014/main" id="{A3520060-4CE4-41E6-BC24-DD4357162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487" name="직사각형 486">
                        <a:extLst>
                          <a:ext uri="{FF2B5EF4-FFF2-40B4-BE49-F238E27FC236}">
                            <a16:creationId xmlns:a16="http://schemas.microsoft.com/office/drawing/2014/main" id="{F2662B2C-EFA6-4C4B-84CF-CE84B78FA8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88" name="직사각형 487">
                        <a:extLst>
                          <a:ext uri="{FF2B5EF4-FFF2-40B4-BE49-F238E27FC236}">
                            <a16:creationId xmlns:a16="http://schemas.microsoft.com/office/drawing/2014/main" id="{6D66E18B-4131-4C6E-A88D-23D50B602D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89" name="사각형: 둥근 모서리 488">
                        <a:extLst>
                          <a:ext uri="{FF2B5EF4-FFF2-40B4-BE49-F238E27FC236}">
                            <a16:creationId xmlns:a16="http://schemas.microsoft.com/office/drawing/2014/main" id="{6FB336E3-E36A-4118-9547-8DFBBD6F4C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86" name="사각형: 둥근 모서리 485">
                      <a:extLst>
                        <a:ext uri="{FF2B5EF4-FFF2-40B4-BE49-F238E27FC236}">
                          <a16:creationId xmlns:a16="http://schemas.microsoft.com/office/drawing/2014/main" id="{A0AB4D4A-9C81-4FB2-AB28-614219FF8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D54C1362-C5E0-4C6B-AD4F-42CCFBDFAD8A}"/>
                    </a:ext>
                  </a:extLst>
                </p:cNvPr>
                <p:cNvGrpSpPr/>
                <p:nvPr/>
              </p:nvGrpSpPr>
              <p:grpSpPr>
                <a:xfrm>
                  <a:off x="3022964" y="2747856"/>
                  <a:ext cx="6146067" cy="885631"/>
                  <a:chOff x="3022964" y="2747856"/>
                  <a:chExt cx="6146067" cy="885631"/>
                </a:xfrm>
              </p:grpSpPr>
              <p:grpSp>
                <p:nvGrpSpPr>
                  <p:cNvPr id="309" name="그룹 308">
                    <a:extLst>
                      <a:ext uri="{FF2B5EF4-FFF2-40B4-BE49-F238E27FC236}">
                        <a16:creationId xmlns:a16="http://schemas.microsoft.com/office/drawing/2014/main" id="{015F645F-7114-4055-81D0-C61EFB8EDC73}"/>
                      </a:ext>
                    </a:extLst>
                  </p:cNvPr>
                  <p:cNvGrpSpPr/>
                  <p:nvPr/>
                </p:nvGrpSpPr>
                <p:grpSpPr>
                  <a:xfrm>
                    <a:off x="3022964" y="2792750"/>
                    <a:ext cx="6146067" cy="802012"/>
                    <a:chOff x="2272481" y="2989269"/>
                    <a:chExt cx="7639936" cy="996950"/>
                  </a:xfrm>
                  <a:solidFill>
                    <a:srgbClr val="EFA28E"/>
                  </a:solidFill>
                </p:grpSpPr>
                <p:cxnSp>
                  <p:nvCxnSpPr>
                    <p:cNvPr id="349" name="직선 연결선 348">
                      <a:extLst>
                        <a:ext uri="{FF2B5EF4-FFF2-40B4-BE49-F238E27FC236}">
                          <a16:creationId xmlns:a16="http://schemas.microsoft.com/office/drawing/2014/main" id="{5657C7D3-8E16-413D-BCA5-BB59B957B3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886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직선 연결선 349">
                      <a:extLst>
                        <a:ext uri="{FF2B5EF4-FFF2-40B4-BE49-F238E27FC236}">
                          <a16:creationId xmlns:a16="http://schemas.microsoft.com/office/drawing/2014/main" id="{D53D386E-6BDE-4184-8E4E-A46427A0FB1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600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1" name="직선 연결선 350">
                      <a:extLst>
                        <a:ext uri="{FF2B5EF4-FFF2-40B4-BE49-F238E27FC236}">
                          <a16:creationId xmlns:a16="http://schemas.microsoft.com/office/drawing/2014/main" id="{E93E8CEF-2078-4456-A03C-DEF99AE0AF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5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직선 연결선 351">
                      <a:extLst>
                        <a:ext uri="{FF2B5EF4-FFF2-40B4-BE49-F238E27FC236}">
                          <a16:creationId xmlns:a16="http://schemas.microsoft.com/office/drawing/2014/main" id="{6724EF0E-E054-40CF-A0FD-20A9C1A95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029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직선 연결선 352">
                      <a:extLst>
                        <a:ext uri="{FF2B5EF4-FFF2-40B4-BE49-F238E27FC236}">
                          <a16:creationId xmlns:a16="http://schemas.microsoft.com/office/drawing/2014/main" id="{1060350F-5EE4-4A81-81DC-E5E5C46759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743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직선 연결선 353">
                      <a:extLst>
                        <a:ext uri="{FF2B5EF4-FFF2-40B4-BE49-F238E27FC236}">
                          <a16:creationId xmlns:a16="http://schemas.microsoft.com/office/drawing/2014/main" id="{FFCE4E58-6C82-4514-8CED-173E6F384E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458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5" name="직선 연결선 354">
                      <a:extLst>
                        <a:ext uri="{FF2B5EF4-FFF2-40B4-BE49-F238E27FC236}">
                          <a16:creationId xmlns:a16="http://schemas.microsoft.com/office/drawing/2014/main" id="{A4377246-D7D4-44B2-B85C-2AA1D858C4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2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6" name="직선 연결선 355">
                      <a:extLst>
                        <a:ext uri="{FF2B5EF4-FFF2-40B4-BE49-F238E27FC236}">
                          <a16:creationId xmlns:a16="http://schemas.microsoft.com/office/drawing/2014/main" id="{8F528EE0-27C3-436A-A040-7BD71C5BDC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87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7" name="직선 연결선 356">
                      <a:extLst>
                        <a:ext uri="{FF2B5EF4-FFF2-40B4-BE49-F238E27FC236}">
                          <a16:creationId xmlns:a16="http://schemas.microsoft.com/office/drawing/2014/main" id="{0D925A39-1FCF-4010-AC8D-F1B8E3BD46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601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" name="직선 연결선 357">
                      <a:extLst>
                        <a:ext uri="{FF2B5EF4-FFF2-40B4-BE49-F238E27FC236}">
                          <a16:creationId xmlns:a16="http://schemas.microsoft.com/office/drawing/2014/main" id="{D5DA6C7F-3D4E-4B91-BD2E-D3795847DEC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15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" name="직선 연결선 358">
                      <a:extLst>
                        <a:ext uri="{FF2B5EF4-FFF2-40B4-BE49-F238E27FC236}">
                          <a16:creationId xmlns:a16="http://schemas.microsoft.com/office/drawing/2014/main" id="{650F1C38-294D-4B93-B69D-FEACA69DD5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030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직선 연결선 359">
                      <a:extLst>
                        <a:ext uri="{FF2B5EF4-FFF2-40B4-BE49-F238E27FC236}">
                          <a16:creationId xmlns:a16="http://schemas.microsoft.com/office/drawing/2014/main" id="{519DB7AB-2754-4763-97A5-D123C1BEC9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744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직선 연결선 360">
                      <a:extLst>
                        <a:ext uri="{FF2B5EF4-FFF2-40B4-BE49-F238E27FC236}">
                          <a16:creationId xmlns:a16="http://schemas.microsoft.com/office/drawing/2014/main" id="{EBA5FB0C-9A5A-449F-AFBE-68B74141A33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458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직선 연결선 361">
                      <a:extLst>
                        <a:ext uri="{FF2B5EF4-FFF2-40B4-BE49-F238E27FC236}">
                          <a16:creationId xmlns:a16="http://schemas.microsoft.com/office/drawing/2014/main" id="{20484A73-A68B-4D22-A570-F1E095CACF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173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직선 연결선 362">
                      <a:extLst>
                        <a:ext uri="{FF2B5EF4-FFF2-40B4-BE49-F238E27FC236}">
                          <a16:creationId xmlns:a16="http://schemas.microsoft.com/office/drawing/2014/main" id="{0BD80F47-B988-4B15-B398-A160444F335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887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직선 연결선 363">
                      <a:extLst>
                        <a:ext uri="{FF2B5EF4-FFF2-40B4-BE49-F238E27FC236}">
                          <a16:creationId xmlns:a16="http://schemas.microsoft.com/office/drawing/2014/main" id="{1D97B84E-1242-4056-9FBA-07E3793424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02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직선 연결선 364">
                      <a:extLst>
                        <a:ext uri="{FF2B5EF4-FFF2-40B4-BE49-F238E27FC236}">
                          <a16:creationId xmlns:a16="http://schemas.microsoft.com/office/drawing/2014/main" id="{7534A122-ACCB-42A5-A24C-1CDBA6F7280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316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직선 연결선 365">
                      <a:extLst>
                        <a:ext uri="{FF2B5EF4-FFF2-40B4-BE49-F238E27FC236}">
                          <a16:creationId xmlns:a16="http://schemas.microsoft.com/office/drawing/2014/main" id="{4FF137C5-68AA-4D3A-ADBA-82CF7EFDF5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030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7" name="직선 연결선 366">
                      <a:extLst>
                        <a:ext uri="{FF2B5EF4-FFF2-40B4-BE49-F238E27FC236}">
                          <a16:creationId xmlns:a16="http://schemas.microsoft.com/office/drawing/2014/main" id="{C236388D-FF23-40A4-92A5-D7032BC38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7452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직선 연결선 367">
                      <a:extLst>
                        <a:ext uri="{FF2B5EF4-FFF2-40B4-BE49-F238E27FC236}">
                          <a16:creationId xmlns:a16="http://schemas.microsoft.com/office/drawing/2014/main" id="{DE8F97FF-E2F6-4327-B7A9-1B1FD46153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4596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연결선 368">
                      <a:extLst>
                        <a:ext uri="{FF2B5EF4-FFF2-40B4-BE49-F238E27FC236}">
                          <a16:creationId xmlns:a16="http://schemas.microsoft.com/office/drawing/2014/main" id="{2EB4AFBD-493C-4026-B62C-73C28F21E07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1740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직선 연결선 369">
                      <a:extLst>
                        <a:ext uri="{FF2B5EF4-FFF2-40B4-BE49-F238E27FC236}">
                          <a16:creationId xmlns:a16="http://schemas.microsoft.com/office/drawing/2014/main" id="{CD9A1D39-E181-41AE-B9DF-D81CC823EA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8883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" name="직선 연결선 370">
                      <a:extLst>
                        <a:ext uri="{FF2B5EF4-FFF2-40B4-BE49-F238E27FC236}">
                          <a16:creationId xmlns:a16="http://schemas.microsoft.com/office/drawing/2014/main" id="{DCD99CF7-426B-4477-BDB0-DDAED10B77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6027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2" name="직선 연결선 371">
                      <a:extLst>
                        <a:ext uri="{FF2B5EF4-FFF2-40B4-BE49-F238E27FC236}">
                          <a16:creationId xmlns:a16="http://schemas.microsoft.com/office/drawing/2014/main" id="{690CE8AF-18E7-4B27-BD67-CC072CB5BF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3171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직선 연결선 372">
                      <a:extLst>
                        <a:ext uri="{FF2B5EF4-FFF2-40B4-BE49-F238E27FC236}">
                          <a16:creationId xmlns:a16="http://schemas.microsoft.com/office/drawing/2014/main" id="{29B57DE5-2D4F-425E-8BD7-1796CD69D3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315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직선 연결선 373">
                      <a:extLst>
                        <a:ext uri="{FF2B5EF4-FFF2-40B4-BE49-F238E27FC236}">
                          <a16:creationId xmlns:a16="http://schemas.microsoft.com/office/drawing/2014/main" id="{5F873C0B-459E-46D9-BD57-41B341EF6F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7459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5" name="직선 연결선 374">
                      <a:extLst>
                        <a:ext uri="{FF2B5EF4-FFF2-40B4-BE49-F238E27FC236}">
                          <a16:creationId xmlns:a16="http://schemas.microsoft.com/office/drawing/2014/main" id="{5EE440C7-FE7E-4B7F-9D9E-38A3FD5E74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602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직선 연결선 375">
                      <a:extLst>
                        <a:ext uri="{FF2B5EF4-FFF2-40B4-BE49-F238E27FC236}">
                          <a16:creationId xmlns:a16="http://schemas.microsoft.com/office/drawing/2014/main" id="{905824D7-A71A-45F0-97E9-EB4A62BE07E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746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직선 연결선 376">
                      <a:extLst>
                        <a:ext uri="{FF2B5EF4-FFF2-40B4-BE49-F238E27FC236}">
                          <a16:creationId xmlns:a16="http://schemas.microsoft.com/office/drawing/2014/main" id="{C7C5B689-815B-410F-93A4-5DA03919A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8890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직선 연결선 377">
                      <a:extLst>
                        <a:ext uri="{FF2B5EF4-FFF2-40B4-BE49-F238E27FC236}">
                          <a16:creationId xmlns:a16="http://schemas.microsoft.com/office/drawing/2014/main" id="{37455D07-1F31-4F36-938F-2F7CE5A4513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034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직선 연결선 378">
                      <a:extLst>
                        <a:ext uri="{FF2B5EF4-FFF2-40B4-BE49-F238E27FC236}">
                          <a16:creationId xmlns:a16="http://schemas.microsoft.com/office/drawing/2014/main" id="{D727FD7B-F754-4044-B563-DF461D8FC1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83178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직선 연결선 379">
                      <a:extLst>
                        <a:ext uri="{FF2B5EF4-FFF2-40B4-BE49-F238E27FC236}">
                          <a16:creationId xmlns:a16="http://schemas.microsoft.com/office/drawing/2014/main" id="{B47E9E43-DA3F-4BA6-9AE3-372C32C8F3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0321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직선 연결선 380">
                      <a:extLst>
                        <a:ext uri="{FF2B5EF4-FFF2-40B4-BE49-F238E27FC236}">
                          <a16:creationId xmlns:a16="http://schemas.microsoft.com/office/drawing/2014/main" id="{18C00CB9-9561-4C51-854D-F593960A3F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7465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직선 연결선 381">
                      <a:extLst>
                        <a:ext uri="{FF2B5EF4-FFF2-40B4-BE49-F238E27FC236}">
                          <a16:creationId xmlns:a16="http://schemas.microsoft.com/office/drawing/2014/main" id="{BCB5D84D-5A0A-41E2-8F10-098D5816BB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4609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직선 연결선 382">
                      <a:extLst>
                        <a:ext uri="{FF2B5EF4-FFF2-40B4-BE49-F238E27FC236}">
                          <a16:creationId xmlns:a16="http://schemas.microsoft.com/office/drawing/2014/main" id="{62CDE35A-E9B7-48B4-8C7D-05AEB698FF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1753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직선 연결선 383">
                      <a:extLst>
                        <a:ext uri="{FF2B5EF4-FFF2-40B4-BE49-F238E27FC236}">
                          <a16:creationId xmlns:a16="http://schemas.microsoft.com/office/drawing/2014/main" id="{7EF96297-436F-44EC-B4C7-B07771AB26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897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5" name="직선 연결선 384">
                      <a:extLst>
                        <a:ext uri="{FF2B5EF4-FFF2-40B4-BE49-F238E27FC236}">
                          <a16:creationId xmlns:a16="http://schemas.microsoft.com/office/drawing/2014/main" id="{32B9476E-25DE-43C4-81F1-46872169C0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6040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직선 연결선 385">
                      <a:extLst>
                        <a:ext uri="{FF2B5EF4-FFF2-40B4-BE49-F238E27FC236}">
                          <a16:creationId xmlns:a16="http://schemas.microsoft.com/office/drawing/2014/main" id="{CEDE4E12-6FB9-49E8-A272-4D6B787E74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3184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직선 연결선 386">
                      <a:extLst>
                        <a:ext uri="{FF2B5EF4-FFF2-40B4-BE49-F238E27FC236}">
                          <a16:creationId xmlns:a16="http://schemas.microsoft.com/office/drawing/2014/main" id="{70A90077-E999-4DD0-A75E-BFCF0FFC36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328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8" name="직선 연결선 387">
                      <a:extLst>
                        <a:ext uri="{FF2B5EF4-FFF2-40B4-BE49-F238E27FC236}">
                          <a16:creationId xmlns:a16="http://schemas.microsoft.com/office/drawing/2014/main" id="{2A5AACA6-A517-462E-8E85-854E2B691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7472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9" name="직선 연결선 388">
                      <a:extLst>
                        <a:ext uri="{FF2B5EF4-FFF2-40B4-BE49-F238E27FC236}">
                          <a16:creationId xmlns:a16="http://schemas.microsoft.com/office/drawing/2014/main" id="{038256C9-A6D2-47D8-82CD-5C56C7179C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4616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0" name="직선 연결선 389">
                      <a:extLst>
                        <a:ext uri="{FF2B5EF4-FFF2-40B4-BE49-F238E27FC236}">
                          <a16:creationId xmlns:a16="http://schemas.microsoft.com/office/drawing/2014/main" id="{8FD955C0-7601-4150-9F96-A160C814968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1759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직선 연결선 390">
                      <a:extLst>
                        <a:ext uri="{FF2B5EF4-FFF2-40B4-BE49-F238E27FC236}">
                          <a16:creationId xmlns:a16="http://schemas.microsoft.com/office/drawing/2014/main" id="{120BC6D7-2A28-492F-95F8-7EF1D26189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903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2" name="직선 연결선 391">
                      <a:extLst>
                        <a:ext uri="{FF2B5EF4-FFF2-40B4-BE49-F238E27FC236}">
                          <a16:creationId xmlns:a16="http://schemas.microsoft.com/office/drawing/2014/main" id="{17656D8E-8BC6-47D2-BC1F-BCE06D1B56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6047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3" name="직선 연결선 392">
                      <a:extLst>
                        <a:ext uri="{FF2B5EF4-FFF2-40B4-BE49-F238E27FC236}">
                          <a16:creationId xmlns:a16="http://schemas.microsoft.com/office/drawing/2014/main" id="{EE3903B5-436D-4911-AB20-ABDE8813BC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3191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4" name="직선 연결선 393">
                      <a:extLst>
                        <a:ext uri="{FF2B5EF4-FFF2-40B4-BE49-F238E27FC236}">
                          <a16:creationId xmlns:a16="http://schemas.microsoft.com/office/drawing/2014/main" id="{8C1FEEA5-C7CD-4F56-B21C-5C4A90F8A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0335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직선 연결선 394">
                      <a:extLst>
                        <a:ext uri="{FF2B5EF4-FFF2-40B4-BE49-F238E27FC236}">
                          <a16:creationId xmlns:a16="http://schemas.microsoft.com/office/drawing/2014/main" id="{F7CBE8F1-7C55-4609-9B6C-0F99E8F400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7478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직선 연결선 395">
                      <a:extLst>
                        <a:ext uri="{FF2B5EF4-FFF2-40B4-BE49-F238E27FC236}">
                          <a16:creationId xmlns:a16="http://schemas.microsoft.com/office/drawing/2014/main" id="{D6B11F04-E296-4BD6-93EA-9399D594054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622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7" name="직선 연결선 396">
                      <a:extLst>
                        <a:ext uri="{FF2B5EF4-FFF2-40B4-BE49-F238E27FC236}">
                          <a16:creationId xmlns:a16="http://schemas.microsoft.com/office/drawing/2014/main" id="{CCD0EEDD-D7D8-44E5-AE67-1D261F1D53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1766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직선 연결선 397">
                      <a:extLst>
                        <a:ext uri="{FF2B5EF4-FFF2-40B4-BE49-F238E27FC236}">
                          <a16:creationId xmlns:a16="http://schemas.microsoft.com/office/drawing/2014/main" id="{86747434-2BC3-4BDA-B0C1-7F3BA6C777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8910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직선 연결선 398">
                      <a:extLst>
                        <a:ext uri="{FF2B5EF4-FFF2-40B4-BE49-F238E27FC236}">
                          <a16:creationId xmlns:a16="http://schemas.microsoft.com/office/drawing/2014/main" id="{47F65A0E-0A2A-4BF1-864C-4EB48C9DAD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605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0" name="직선 연결선 399">
                      <a:extLst>
                        <a:ext uri="{FF2B5EF4-FFF2-40B4-BE49-F238E27FC236}">
                          <a16:creationId xmlns:a16="http://schemas.microsoft.com/office/drawing/2014/main" id="{E9427E3F-9386-4B1B-8D59-B27FB75D4E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319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직선 연결선 400">
                      <a:extLst>
                        <a:ext uri="{FF2B5EF4-FFF2-40B4-BE49-F238E27FC236}">
                          <a16:creationId xmlns:a16="http://schemas.microsoft.com/office/drawing/2014/main" id="{ADB6DA2E-6CD6-4858-B6F2-8DB961E3E1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034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직선 연결선 401">
                      <a:extLst>
                        <a:ext uri="{FF2B5EF4-FFF2-40B4-BE49-F238E27FC236}">
                          <a16:creationId xmlns:a16="http://schemas.microsoft.com/office/drawing/2014/main" id="{07D41960-92C3-43C7-8B0E-A91C524615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748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3" name="직선 연결선 402">
                      <a:extLst>
                        <a:ext uri="{FF2B5EF4-FFF2-40B4-BE49-F238E27FC236}">
                          <a16:creationId xmlns:a16="http://schemas.microsoft.com/office/drawing/2014/main" id="{3C709155-9147-426D-A10C-BA388C2ADD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62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직선 연결선 403">
                      <a:extLst>
                        <a:ext uri="{FF2B5EF4-FFF2-40B4-BE49-F238E27FC236}">
                          <a16:creationId xmlns:a16="http://schemas.microsoft.com/office/drawing/2014/main" id="{BC32480A-09B3-4F36-8F21-9D548B342CF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177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직선 연결선 404">
                      <a:extLst>
                        <a:ext uri="{FF2B5EF4-FFF2-40B4-BE49-F238E27FC236}">
                          <a16:creationId xmlns:a16="http://schemas.microsoft.com/office/drawing/2014/main" id="{9A309CD0-C8B7-49C6-8809-25E17B54AB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91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6" name="직선 연결선 405">
                      <a:extLst>
                        <a:ext uri="{FF2B5EF4-FFF2-40B4-BE49-F238E27FC236}">
                          <a16:creationId xmlns:a16="http://schemas.microsoft.com/office/drawing/2014/main" id="{AC5F1A67-FDEA-45C8-A523-88E26FA938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7606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7" name="직선 연결선 406">
                      <a:extLst>
                        <a:ext uri="{FF2B5EF4-FFF2-40B4-BE49-F238E27FC236}">
                          <a16:creationId xmlns:a16="http://schemas.microsoft.com/office/drawing/2014/main" id="{7B8A508C-A342-4320-A3C1-FFD54A84C4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320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8" name="직선 연결선 407">
                      <a:extLst>
                        <a:ext uri="{FF2B5EF4-FFF2-40B4-BE49-F238E27FC236}">
                          <a16:creationId xmlns:a16="http://schemas.microsoft.com/office/drawing/2014/main" id="{75A42650-F67A-48A6-AE79-7CC1B21B63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034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9" name="직선 연결선 408">
                      <a:extLst>
                        <a:ext uri="{FF2B5EF4-FFF2-40B4-BE49-F238E27FC236}">
                          <a16:creationId xmlns:a16="http://schemas.microsoft.com/office/drawing/2014/main" id="{953E41BA-7FE6-4F71-B5A9-42643A05E8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749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0" name="직선 연결선 409">
                      <a:extLst>
                        <a:ext uri="{FF2B5EF4-FFF2-40B4-BE49-F238E27FC236}">
                          <a16:creationId xmlns:a16="http://schemas.microsoft.com/office/drawing/2014/main" id="{40C65061-7138-4707-A4ED-DCF2B4AAE8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463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1" name="직선 연결선 410">
                      <a:extLst>
                        <a:ext uri="{FF2B5EF4-FFF2-40B4-BE49-F238E27FC236}">
                          <a16:creationId xmlns:a16="http://schemas.microsoft.com/office/drawing/2014/main" id="{08923F97-9A4D-4D52-883E-5F4113A606E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177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2" name="직선 연결선 411">
                      <a:extLst>
                        <a:ext uri="{FF2B5EF4-FFF2-40B4-BE49-F238E27FC236}">
                          <a16:creationId xmlns:a16="http://schemas.microsoft.com/office/drawing/2014/main" id="{A08791C5-AC8D-406C-A48D-BA319B0F45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892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직선 연결선 412">
                      <a:extLst>
                        <a:ext uri="{FF2B5EF4-FFF2-40B4-BE49-F238E27FC236}">
                          <a16:creationId xmlns:a16="http://schemas.microsoft.com/office/drawing/2014/main" id="{5DE2CC15-E6A7-4BC0-8852-FE500786B7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06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4" name="직선 연결선 413">
                      <a:extLst>
                        <a:ext uri="{FF2B5EF4-FFF2-40B4-BE49-F238E27FC236}">
                          <a16:creationId xmlns:a16="http://schemas.microsoft.com/office/drawing/2014/main" id="{4794C688-5230-49B8-845D-CBB2B050DE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321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5" name="직선 연결선 414">
                      <a:extLst>
                        <a:ext uri="{FF2B5EF4-FFF2-40B4-BE49-F238E27FC236}">
                          <a16:creationId xmlns:a16="http://schemas.microsoft.com/office/drawing/2014/main" id="{A60C7F41-50F2-4F35-B5F1-F5F6632AD6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035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6" name="직선 연결선 415">
                      <a:extLst>
                        <a:ext uri="{FF2B5EF4-FFF2-40B4-BE49-F238E27FC236}">
                          <a16:creationId xmlns:a16="http://schemas.microsoft.com/office/drawing/2014/main" id="{8532C5EF-51F9-4BC4-B7CF-0770C10D6B1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749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17" name="그룹 416">
                      <a:extLst>
                        <a:ext uri="{FF2B5EF4-FFF2-40B4-BE49-F238E27FC236}">
                          <a16:creationId xmlns:a16="http://schemas.microsoft.com/office/drawing/2014/main" id="{52DF04CA-6D17-48B3-ADD3-72BDEB2E10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2481" y="2990034"/>
                      <a:ext cx="7639936" cy="996185"/>
                      <a:chOff x="2272481" y="2990034"/>
                      <a:chExt cx="7639936" cy="996185"/>
                    </a:xfrm>
                    <a:grpFill/>
                  </p:grpSpPr>
                  <p:grpSp>
                    <p:nvGrpSpPr>
                      <p:cNvPr id="418" name="그룹 417">
                        <a:extLst>
                          <a:ext uri="{FF2B5EF4-FFF2-40B4-BE49-F238E27FC236}">
                            <a16:creationId xmlns:a16="http://schemas.microsoft.com/office/drawing/2014/main" id="{4ED38487-0831-4635-9CBB-8645CB3CA50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350457" y="3023782"/>
                        <a:ext cx="1301817" cy="935925"/>
                        <a:chOff x="8579647" y="3203680"/>
                        <a:chExt cx="1301817" cy="935925"/>
                      </a:xfrm>
                      <a:grpFill/>
                    </p:grpSpPr>
                    <p:cxnSp>
                      <p:nvCxnSpPr>
                        <p:cNvPr id="454" name="직선 연결선 453">
                          <a:extLst>
                            <a:ext uri="{FF2B5EF4-FFF2-40B4-BE49-F238E27FC236}">
                              <a16:creationId xmlns:a16="http://schemas.microsoft.com/office/drawing/2014/main" id="{FEB5CD3E-21BE-496C-8054-6DF531A202D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586826" y="321320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5" name="직선 연결선 454">
                          <a:extLst>
                            <a:ext uri="{FF2B5EF4-FFF2-40B4-BE49-F238E27FC236}">
                              <a16:creationId xmlns:a16="http://schemas.microsoft.com/office/drawing/2014/main" id="{3E003A8D-73BA-41A9-B59B-53C99DCE23A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42189" y="324654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6" name="직선 연결선 455">
                          <a:extLst>
                            <a:ext uri="{FF2B5EF4-FFF2-40B4-BE49-F238E27FC236}">
                              <a16:creationId xmlns:a16="http://schemas.microsoft.com/office/drawing/2014/main" id="{87E27EFE-86A0-4F52-AB5D-3D9128139FB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97552" y="327987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7" name="직선 연결선 456">
                          <a:extLst>
                            <a:ext uri="{FF2B5EF4-FFF2-40B4-BE49-F238E27FC236}">
                              <a16:creationId xmlns:a16="http://schemas.microsoft.com/office/drawing/2014/main" id="{151DA741-D482-4598-AFBB-606CA1137DB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752915" y="331321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8" name="직선 연결선 457">
                          <a:extLst>
                            <a:ext uri="{FF2B5EF4-FFF2-40B4-BE49-F238E27FC236}">
                              <a16:creationId xmlns:a16="http://schemas.microsoft.com/office/drawing/2014/main" id="{B9AE9C96-CD1B-4971-9D40-C299EACA022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08278" y="334655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9" name="직선 연결선 458">
                          <a:extLst>
                            <a:ext uri="{FF2B5EF4-FFF2-40B4-BE49-F238E27FC236}">
                              <a16:creationId xmlns:a16="http://schemas.microsoft.com/office/drawing/2014/main" id="{11A99CC2-443C-4546-8405-0A8690803BD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63641" y="337988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0" name="직선 연결선 459">
                          <a:extLst>
                            <a:ext uri="{FF2B5EF4-FFF2-40B4-BE49-F238E27FC236}">
                              <a16:creationId xmlns:a16="http://schemas.microsoft.com/office/drawing/2014/main" id="{1AE0F4DB-78F4-485D-A55C-8F6E9A1C17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19004" y="341322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1" name="직선 연결선 460">
                          <a:extLst>
                            <a:ext uri="{FF2B5EF4-FFF2-40B4-BE49-F238E27FC236}">
                              <a16:creationId xmlns:a16="http://schemas.microsoft.com/office/drawing/2014/main" id="{221CCF1C-92B8-4CC7-B24B-6A0639317B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74367" y="344656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2" name="직선 연결선 461">
                          <a:extLst>
                            <a:ext uri="{FF2B5EF4-FFF2-40B4-BE49-F238E27FC236}">
                              <a16:creationId xmlns:a16="http://schemas.microsoft.com/office/drawing/2014/main" id="{012737D0-8737-4EB4-A300-23411CD9A69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29730" y="347990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3" name="직선 연결선 462">
                          <a:extLst>
                            <a:ext uri="{FF2B5EF4-FFF2-40B4-BE49-F238E27FC236}">
                              <a16:creationId xmlns:a16="http://schemas.microsoft.com/office/drawing/2014/main" id="{D1E89BC0-2715-4381-B511-9AFA070770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85093" y="351323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직선 연결선 463">
                          <a:extLst>
                            <a:ext uri="{FF2B5EF4-FFF2-40B4-BE49-F238E27FC236}">
                              <a16:creationId xmlns:a16="http://schemas.microsoft.com/office/drawing/2014/main" id="{06F9A2CD-218C-41EB-B056-789A0B6808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40456" y="354657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5" name="직선 연결선 464">
                          <a:extLst>
                            <a:ext uri="{FF2B5EF4-FFF2-40B4-BE49-F238E27FC236}">
                              <a16:creationId xmlns:a16="http://schemas.microsoft.com/office/drawing/2014/main" id="{B54A128E-F7B4-48E8-8D0B-2475C0CDF0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95819" y="357991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6" name="직선 연결선 465">
                          <a:extLst>
                            <a:ext uri="{FF2B5EF4-FFF2-40B4-BE49-F238E27FC236}">
                              <a16:creationId xmlns:a16="http://schemas.microsoft.com/office/drawing/2014/main" id="{9BD2A449-1ADF-433E-839E-2B97E69EAF8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51182" y="361324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7" name="직선 연결선 466">
                          <a:extLst>
                            <a:ext uri="{FF2B5EF4-FFF2-40B4-BE49-F238E27FC236}">
                              <a16:creationId xmlns:a16="http://schemas.microsoft.com/office/drawing/2014/main" id="{30ADFFC3-F8A2-4579-9D28-98C42B349BE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06545" y="364658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8" name="직선 연결선 467">
                          <a:extLst>
                            <a:ext uri="{FF2B5EF4-FFF2-40B4-BE49-F238E27FC236}">
                              <a16:creationId xmlns:a16="http://schemas.microsoft.com/office/drawing/2014/main" id="{E9A351EA-2D25-4267-99A5-EB81E066626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61908" y="367992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9" name="직선 연결선 468">
                          <a:extLst>
                            <a:ext uri="{FF2B5EF4-FFF2-40B4-BE49-F238E27FC236}">
                              <a16:creationId xmlns:a16="http://schemas.microsoft.com/office/drawing/2014/main" id="{6B67A155-7E09-4B15-A487-2DBF7712404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17271" y="371325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0" name="직선 연결선 469">
                          <a:extLst>
                            <a:ext uri="{FF2B5EF4-FFF2-40B4-BE49-F238E27FC236}">
                              <a16:creationId xmlns:a16="http://schemas.microsoft.com/office/drawing/2014/main" id="{DC43643E-6D8D-4461-A22D-F06395EBC56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72634" y="374659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1" name="직선 연결선 470">
                          <a:extLst>
                            <a:ext uri="{FF2B5EF4-FFF2-40B4-BE49-F238E27FC236}">
                              <a16:creationId xmlns:a16="http://schemas.microsoft.com/office/drawing/2014/main" id="{2C6CC6EB-2930-4CE7-81ED-055F88AD5EC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27997" y="377993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2" name="직선 연결선 471">
                          <a:extLst>
                            <a:ext uri="{FF2B5EF4-FFF2-40B4-BE49-F238E27FC236}">
                              <a16:creationId xmlns:a16="http://schemas.microsoft.com/office/drawing/2014/main" id="{39950D4C-C8F1-4FCE-8E4A-FFA9F819AC7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83360" y="381327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3" name="직선 연결선 472">
                          <a:extLst>
                            <a:ext uri="{FF2B5EF4-FFF2-40B4-BE49-F238E27FC236}">
                              <a16:creationId xmlns:a16="http://schemas.microsoft.com/office/drawing/2014/main" id="{E201146B-DED2-4919-81B4-719B2F9FF68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38723" y="384660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4" name="직선 연결선 473">
                          <a:extLst>
                            <a:ext uri="{FF2B5EF4-FFF2-40B4-BE49-F238E27FC236}">
                              <a16:creationId xmlns:a16="http://schemas.microsoft.com/office/drawing/2014/main" id="{280F3C57-9733-453F-829B-BF91EFF2D4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94086" y="387994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5" name="직선 연결선 474">
                          <a:extLst>
                            <a:ext uri="{FF2B5EF4-FFF2-40B4-BE49-F238E27FC236}">
                              <a16:creationId xmlns:a16="http://schemas.microsoft.com/office/drawing/2014/main" id="{95B47483-CD27-4557-A520-568D2CA31C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749449" y="391328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6" name="직선 연결선 475">
                          <a:extLst>
                            <a:ext uri="{FF2B5EF4-FFF2-40B4-BE49-F238E27FC236}">
                              <a16:creationId xmlns:a16="http://schemas.microsoft.com/office/drawing/2014/main" id="{A3B02308-85BA-4DA7-8294-C5D45A97540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04812" y="394661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7" name="직선 연결선 476">
                          <a:extLst>
                            <a:ext uri="{FF2B5EF4-FFF2-40B4-BE49-F238E27FC236}">
                              <a16:creationId xmlns:a16="http://schemas.microsoft.com/office/drawing/2014/main" id="{AC5402E2-E432-4E0B-80FB-FC25F2B5264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60175" y="397995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8" name="직선 연결선 477">
                          <a:extLst>
                            <a:ext uri="{FF2B5EF4-FFF2-40B4-BE49-F238E27FC236}">
                              <a16:creationId xmlns:a16="http://schemas.microsoft.com/office/drawing/2014/main" id="{F4A634FA-6BB1-4B43-8F46-135C327066F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579647" y="3203680"/>
                          <a:ext cx="1301817" cy="773015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19" name="그룹 418">
                        <a:extLst>
                          <a:ext uri="{FF2B5EF4-FFF2-40B4-BE49-F238E27FC236}">
                            <a16:creationId xmlns:a16="http://schemas.microsoft.com/office/drawing/2014/main" id="{B36EC0A1-CCC8-4F3F-A240-79A4B03633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2481" y="2990034"/>
                        <a:ext cx="7639936" cy="996185"/>
                        <a:chOff x="2272481" y="2990034"/>
                        <a:chExt cx="7639936" cy="996185"/>
                      </a:xfrm>
                      <a:grpFill/>
                    </p:grpSpPr>
                    <p:grpSp>
                      <p:nvGrpSpPr>
                        <p:cNvPr id="420" name="그룹 419">
                          <a:extLst>
                            <a:ext uri="{FF2B5EF4-FFF2-40B4-BE49-F238E27FC236}">
                              <a16:creationId xmlns:a16="http://schemas.microsoft.com/office/drawing/2014/main" id="{78FD06CB-DF68-4519-92CE-F904C1C254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99454" y="3015503"/>
                          <a:ext cx="1301817" cy="935925"/>
                          <a:chOff x="8579647" y="3203680"/>
                          <a:chExt cx="1301817" cy="935925"/>
                        </a:xfrm>
                        <a:grpFill/>
                      </p:grpSpPr>
                      <p:cxnSp>
                        <p:nvCxnSpPr>
                          <p:cNvPr id="429" name="직선 연결선 428">
                            <a:extLst>
                              <a:ext uri="{FF2B5EF4-FFF2-40B4-BE49-F238E27FC236}">
                                <a16:creationId xmlns:a16="http://schemas.microsoft.com/office/drawing/2014/main" id="{FE53AA80-7841-49FE-B3F2-CDC568D32BB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586826" y="321320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0" name="직선 연결선 429">
                            <a:extLst>
                              <a:ext uri="{FF2B5EF4-FFF2-40B4-BE49-F238E27FC236}">
                                <a16:creationId xmlns:a16="http://schemas.microsoft.com/office/drawing/2014/main" id="{99D65003-4F1C-410E-BF8D-69823817B3D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42189" y="324654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직선 연결선 430">
                            <a:extLst>
                              <a:ext uri="{FF2B5EF4-FFF2-40B4-BE49-F238E27FC236}">
                                <a16:creationId xmlns:a16="http://schemas.microsoft.com/office/drawing/2014/main" id="{7F310792-FCB9-4175-8FDE-C70C6675793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97552" y="327987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직선 연결선 431">
                            <a:extLst>
                              <a:ext uri="{FF2B5EF4-FFF2-40B4-BE49-F238E27FC236}">
                                <a16:creationId xmlns:a16="http://schemas.microsoft.com/office/drawing/2014/main" id="{2D593F0C-44C8-4687-BA21-4D2F048D290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752915" y="331321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3" name="직선 연결선 432">
                            <a:extLst>
                              <a:ext uri="{FF2B5EF4-FFF2-40B4-BE49-F238E27FC236}">
                                <a16:creationId xmlns:a16="http://schemas.microsoft.com/office/drawing/2014/main" id="{B8815E2D-0DBF-486D-8974-F33D520BA4F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08278" y="334655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직선 연결선 433">
                            <a:extLst>
                              <a:ext uri="{FF2B5EF4-FFF2-40B4-BE49-F238E27FC236}">
                                <a16:creationId xmlns:a16="http://schemas.microsoft.com/office/drawing/2014/main" id="{E6C21D80-9281-4BD9-AC2B-910E35F7FCC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63641" y="337988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직선 연결선 434">
                            <a:extLst>
                              <a:ext uri="{FF2B5EF4-FFF2-40B4-BE49-F238E27FC236}">
                                <a16:creationId xmlns:a16="http://schemas.microsoft.com/office/drawing/2014/main" id="{BB6BABAD-9EBE-4816-8833-44C1E363A6F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19004" y="341322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6" name="직선 연결선 435">
                            <a:extLst>
                              <a:ext uri="{FF2B5EF4-FFF2-40B4-BE49-F238E27FC236}">
                                <a16:creationId xmlns:a16="http://schemas.microsoft.com/office/drawing/2014/main" id="{8E634F85-B2D1-42DE-8FEC-95F090FE0F5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74367" y="344656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7" name="직선 연결선 436">
                            <a:extLst>
                              <a:ext uri="{FF2B5EF4-FFF2-40B4-BE49-F238E27FC236}">
                                <a16:creationId xmlns:a16="http://schemas.microsoft.com/office/drawing/2014/main" id="{976F4445-08B8-4B2A-B898-7A3AEB98B29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29730" y="347990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8" name="직선 연결선 437">
                            <a:extLst>
                              <a:ext uri="{FF2B5EF4-FFF2-40B4-BE49-F238E27FC236}">
                                <a16:creationId xmlns:a16="http://schemas.microsoft.com/office/drawing/2014/main" id="{7C8B6C82-9AF8-4D7D-B0A3-2FD604D958E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85093" y="351323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9" name="직선 연결선 438">
                            <a:extLst>
                              <a:ext uri="{FF2B5EF4-FFF2-40B4-BE49-F238E27FC236}">
                                <a16:creationId xmlns:a16="http://schemas.microsoft.com/office/drawing/2014/main" id="{B088FC06-53BA-477C-AAEB-20EA53B2665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40456" y="354657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0" name="직선 연결선 439">
                            <a:extLst>
                              <a:ext uri="{FF2B5EF4-FFF2-40B4-BE49-F238E27FC236}">
                                <a16:creationId xmlns:a16="http://schemas.microsoft.com/office/drawing/2014/main" id="{87B1C0AE-1770-4E56-8773-A0900C2AE1A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95819" y="357991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1" name="직선 연결선 440">
                            <a:extLst>
                              <a:ext uri="{FF2B5EF4-FFF2-40B4-BE49-F238E27FC236}">
                                <a16:creationId xmlns:a16="http://schemas.microsoft.com/office/drawing/2014/main" id="{3D5EE6D4-AA13-4D9F-A8FF-AE7A18C47DA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251182" y="361324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2" name="직선 연결선 441">
                            <a:extLst>
                              <a:ext uri="{FF2B5EF4-FFF2-40B4-BE49-F238E27FC236}">
                                <a16:creationId xmlns:a16="http://schemas.microsoft.com/office/drawing/2014/main" id="{A1282200-6590-4EE3-A9A1-CA778C45315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06545" y="364658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3" name="직선 연결선 442">
                            <a:extLst>
                              <a:ext uri="{FF2B5EF4-FFF2-40B4-BE49-F238E27FC236}">
                                <a16:creationId xmlns:a16="http://schemas.microsoft.com/office/drawing/2014/main" id="{AFDF2E70-B0D0-484C-A54A-6A9AED3596C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61908" y="367992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4" name="직선 연결선 443">
                            <a:extLst>
                              <a:ext uri="{FF2B5EF4-FFF2-40B4-BE49-F238E27FC236}">
                                <a16:creationId xmlns:a16="http://schemas.microsoft.com/office/drawing/2014/main" id="{0BAEB698-6419-4F57-A0F3-09F3E98E860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17271" y="371325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5" name="직선 연결선 444">
                            <a:extLst>
                              <a:ext uri="{FF2B5EF4-FFF2-40B4-BE49-F238E27FC236}">
                                <a16:creationId xmlns:a16="http://schemas.microsoft.com/office/drawing/2014/main" id="{B2B7F47D-00AD-48E3-ACD0-678DB7E67A2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72634" y="374659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6" name="직선 연결선 445">
                            <a:extLst>
                              <a:ext uri="{FF2B5EF4-FFF2-40B4-BE49-F238E27FC236}">
                                <a16:creationId xmlns:a16="http://schemas.microsoft.com/office/drawing/2014/main" id="{0623CB4E-962C-48DE-B28A-A2102500309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7997" y="377993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7" name="직선 연결선 446">
                            <a:extLst>
                              <a:ext uri="{FF2B5EF4-FFF2-40B4-BE49-F238E27FC236}">
                                <a16:creationId xmlns:a16="http://schemas.microsoft.com/office/drawing/2014/main" id="{F4ACFB40-362B-4A52-A0FA-C84C7B17DA2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83360" y="381327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8" name="직선 연결선 447">
                            <a:extLst>
                              <a:ext uri="{FF2B5EF4-FFF2-40B4-BE49-F238E27FC236}">
                                <a16:creationId xmlns:a16="http://schemas.microsoft.com/office/drawing/2014/main" id="{8134807F-7771-4687-8801-01F9EE4CB51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38723" y="384660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9" name="직선 연결선 448">
                            <a:extLst>
                              <a:ext uri="{FF2B5EF4-FFF2-40B4-BE49-F238E27FC236}">
                                <a16:creationId xmlns:a16="http://schemas.microsoft.com/office/drawing/2014/main" id="{13B113C6-391D-4644-8B13-E74E11D4BE2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94086" y="387994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직선 연결선 449">
                            <a:extLst>
                              <a:ext uri="{FF2B5EF4-FFF2-40B4-BE49-F238E27FC236}">
                                <a16:creationId xmlns:a16="http://schemas.microsoft.com/office/drawing/2014/main" id="{3E71AF03-4E8B-43F4-8EB5-826A6B51E23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749449" y="391328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직선 연결선 450">
                            <a:extLst>
                              <a:ext uri="{FF2B5EF4-FFF2-40B4-BE49-F238E27FC236}">
                                <a16:creationId xmlns:a16="http://schemas.microsoft.com/office/drawing/2014/main" id="{F382AB92-F7CB-4FEC-ADD7-EA50AFC590A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04812" y="394661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2" name="직선 연결선 451">
                            <a:extLst>
                              <a:ext uri="{FF2B5EF4-FFF2-40B4-BE49-F238E27FC236}">
                                <a16:creationId xmlns:a16="http://schemas.microsoft.com/office/drawing/2014/main" id="{4967FED2-12F0-404F-AC8E-A29B90DFBDB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60175" y="397995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직선 연결선 452">
                            <a:extLst>
                              <a:ext uri="{FF2B5EF4-FFF2-40B4-BE49-F238E27FC236}">
                                <a16:creationId xmlns:a16="http://schemas.microsoft.com/office/drawing/2014/main" id="{5BEBDB68-63F4-4AF6-A540-1BB76FD2A62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79647" y="3203680"/>
                            <a:ext cx="1301817" cy="773015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21" name="직선 연결선 420">
                          <a:extLst>
                            <a:ext uri="{FF2B5EF4-FFF2-40B4-BE49-F238E27FC236}">
                              <a16:creationId xmlns:a16="http://schemas.microsoft.com/office/drawing/2014/main" id="{9FB10899-4363-4FD6-9FE3-E7C1792F20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88641" y="2990034"/>
                          <a:ext cx="4786346" cy="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22" name="직사각형 421">
                          <a:extLst>
                            <a:ext uri="{FF2B5EF4-FFF2-40B4-BE49-F238E27FC236}">
                              <a16:creationId xmlns:a16="http://schemas.microsoft.com/office/drawing/2014/main" id="{11D4AB7C-1883-4480-82A5-2FE64E4EB6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79960" y="3151993"/>
                          <a:ext cx="4823791" cy="83422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423" name="그룹 422">
                          <a:extLst>
                            <a:ext uri="{FF2B5EF4-FFF2-40B4-BE49-F238E27FC236}">
                              <a16:creationId xmlns:a16="http://schemas.microsoft.com/office/drawing/2014/main" id="{25DE10F2-2462-4EB3-B1F3-33FC97A4E5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03750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427" name="직각 삼각형 426">
                            <a:extLst>
                              <a:ext uri="{FF2B5EF4-FFF2-40B4-BE49-F238E27FC236}">
                                <a16:creationId xmlns:a16="http://schemas.microsoft.com/office/drawing/2014/main" id="{215B168A-8DC8-4D66-8389-77F5F727CD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8" name="직각 삼각형 427">
                            <a:extLst>
                              <a:ext uri="{FF2B5EF4-FFF2-40B4-BE49-F238E27FC236}">
                                <a16:creationId xmlns:a16="http://schemas.microsoft.com/office/drawing/2014/main" id="{808D7968-17CC-46C2-8F5F-C34877AC83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4" name="그룹 423">
                          <a:extLst>
                            <a:ext uri="{FF2B5EF4-FFF2-40B4-BE49-F238E27FC236}">
                              <a16:creationId xmlns:a16="http://schemas.microsoft.com/office/drawing/2014/main" id="{569A19E5-6E3A-4F76-A1A7-81A6968E2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flipH="1">
                          <a:off x="2272481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425" name="직각 삼각형 424">
                            <a:extLst>
                              <a:ext uri="{FF2B5EF4-FFF2-40B4-BE49-F238E27FC236}">
                                <a16:creationId xmlns:a16="http://schemas.microsoft.com/office/drawing/2014/main" id="{8ADA2604-13C7-45DB-B9CA-6A48FA69E4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26" name="직각 삼각형 425">
                            <a:extLst>
                              <a:ext uri="{FF2B5EF4-FFF2-40B4-BE49-F238E27FC236}">
                                <a16:creationId xmlns:a16="http://schemas.microsoft.com/office/drawing/2014/main" id="{19C0ABA9-16E9-47E2-8BB9-6096AECEDD9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0" name="그룹 309">
                    <a:extLst>
                      <a:ext uri="{FF2B5EF4-FFF2-40B4-BE49-F238E27FC236}">
                        <a16:creationId xmlns:a16="http://schemas.microsoft.com/office/drawing/2014/main" id="{37E1A94F-201D-4FAB-8171-BB66A74642C2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26" y="2964474"/>
                    <a:ext cx="1128529" cy="590007"/>
                    <a:chOff x="4249088" y="3848870"/>
                    <a:chExt cx="1138602" cy="595271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345" name="순서도: 지연 1">
                      <a:extLst>
                        <a:ext uri="{FF2B5EF4-FFF2-40B4-BE49-F238E27FC236}">
                          <a16:creationId xmlns:a16="http://schemas.microsoft.com/office/drawing/2014/main" id="{467106DF-935E-48F9-9D56-20704225AFB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9" y="3952267"/>
                      <a:ext cx="589562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46" name="직사각형 345">
                      <a:extLst>
                        <a:ext uri="{FF2B5EF4-FFF2-40B4-BE49-F238E27FC236}">
                          <a16:creationId xmlns:a16="http://schemas.microsoft.com/office/drawing/2014/main" id="{431922FC-9B74-413B-B962-3DA76A4989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88" y="3848870"/>
                      <a:ext cx="1129447" cy="595271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47" name="직사각형 346">
                      <a:extLst>
                        <a:ext uri="{FF2B5EF4-FFF2-40B4-BE49-F238E27FC236}">
                          <a16:creationId xmlns:a16="http://schemas.microsoft.com/office/drawing/2014/main" id="{BAF5831D-5E67-4C00-BFE6-FCD5077D8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01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48" name="직사각형 347">
                      <a:extLst>
                        <a:ext uri="{FF2B5EF4-FFF2-40B4-BE49-F238E27FC236}">
                          <a16:creationId xmlns:a16="http://schemas.microsoft.com/office/drawing/2014/main" id="{4B60FF97-6CDF-4D1C-9C45-A993C31EC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1" name="그룹 310">
                    <a:extLst>
                      <a:ext uri="{FF2B5EF4-FFF2-40B4-BE49-F238E27FC236}">
                        <a16:creationId xmlns:a16="http://schemas.microsoft.com/office/drawing/2014/main" id="{17C586B4-47E3-4EF6-9A51-9FD59434B252}"/>
                      </a:ext>
                    </a:extLst>
                  </p:cNvPr>
                  <p:cNvGrpSpPr/>
                  <p:nvPr/>
                </p:nvGrpSpPr>
                <p:grpSpPr>
                  <a:xfrm>
                    <a:off x="4045820" y="2753641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40" name="그룹 339">
                      <a:extLst>
                        <a:ext uri="{FF2B5EF4-FFF2-40B4-BE49-F238E27FC236}">
                          <a16:creationId xmlns:a16="http://schemas.microsoft.com/office/drawing/2014/main" id="{CC3559B6-469E-422F-853A-D4B7AFCF6C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42" name="직사각형 341">
                        <a:extLst>
                          <a:ext uri="{FF2B5EF4-FFF2-40B4-BE49-F238E27FC236}">
                            <a16:creationId xmlns:a16="http://schemas.microsoft.com/office/drawing/2014/main" id="{367C0C90-BECE-4138-B537-86CD54B303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43" name="직사각형 342">
                        <a:extLst>
                          <a:ext uri="{FF2B5EF4-FFF2-40B4-BE49-F238E27FC236}">
                            <a16:creationId xmlns:a16="http://schemas.microsoft.com/office/drawing/2014/main" id="{1B12762F-38D8-4DCB-B44F-8DD085B1E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44" name="사각형: 둥근 모서리 343">
                        <a:extLst>
                          <a:ext uri="{FF2B5EF4-FFF2-40B4-BE49-F238E27FC236}">
                            <a16:creationId xmlns:a16="http://schemas.microsoft.com/office/drawing/2014/main" id="{62D491EC-5B46-4238-A411-DCC573AF23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41" name="사각형: 둥근 모서리 340">
                      <a:extLst>
                        <a:ext uri="{FF2B5EF4-FFF2-40B4-BE49-F238E27FC236}">
                          <a16:creationId xmlns:a16="http://schemas.microsoft.com/office/drawing/2014/main" id="{1E2FFC79-2C1A-4338-A481-1A2B46C69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2" name="그룹 311">
                    <a:extLst>
                      <a:ext uri="{FF2B5EF4-FFF2-40B4-BE49-F238E27FC236}">
                        <a16:creationId xmlns:a16="http://schemas.microsoft.com/office/drawing/2014/main" id="{8FF1CF88-3DC4-4C76-A975-66CEC320A603}"/>
                      </a:ext>
                    </a:extLst>
                  </p:cNvPr>
                  <p:cNvGrpSpPr/>
                  <p:nvPr/>
                </p:nvGrpSpPr>
                <p:grpSpPr>
                  <a:xfrm>
                    <a:off x="5555094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336" name="순서도: 지연 1">
                      <a:extLst>
                        <a:ext uri="{FF2B5EF4-FFF2-40B4-BE49-F238E27FC236}">
                          <a16:creationId xmlns:a16="http://schemas.microsoft.com/office/drawing/2014/main" id="{65E5D780-9668-48F0-AF4F-CA6FC36BEB9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7" name="직사각형 336">
                      <a:extLst>
                        <a:ext uri="{FF2B5EF4-FFF2-40B4-BE49-F238E27FC236}">
                          <a16:creationId xmlns:a16="http://schemas.microsoft.com/office/drawing/2014/main" id="{AA4E5567-E5E3-4D8E-B98F-D02D0D999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8" name="직사각형 337">
                      <a:extLst>
                        <a:ext uri="{FF2B5EF4-FFF2-40B4-BE49-F238E27FC236}">
                          <a16:creationId xmlns:a16="http://schemas.microsoft.com/office/drawing/2014/main" id="{2892D58C-A5C0-427C-9F2C-07FCB3BD6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9" name="직사각형 338">
                      <a:extLst>
                        <a:ext uri="{FF2B5EF4-FFF2-40B4-BE49-F238E27FC236}">
                          <a16:creationId xmlns:a16="http://schemas.microsoft.com/office/drawing/2014/main" id="{9D1893FA-B015-4741-93C9-9380F1DB5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3" name="그룹 312">
                    <a:extLst>
                      <a:ext uri="{FF2B5EF4-FFF2-40B4-BE49-F238E27FC236}">
                        <a16:creationId xmlns:a16="http://schemas.microsoft.com/office/drawing/2014/main" id="{6351AC61-2EFE-417E-AFEA-9ECEA9EFC5C2}"/>
                      </a:ext>
                    </a:extLst>
                  </p:cNvPr>
                  <p:cNvGrpSpPr/>
                  <p:nvPr/>
                </p:nvGrpSpPr>
                <p:grpSpPr>
                  <a:xfrm>
                    <a:off x="5367635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31" name="그룹 330">
                      <a:extLst>
                        <a:ext uri="{FF2B5EF4-FFF2-40B4-BE49-F238E27FC236}">
                          <a16:creationId xmlns:a16="http://schemas.microsoft.com/office/drawing/2014/main" id="{9EADE111-0CE0-4CD8-8EB1-D9A8A072CB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33" name="직사각형 332">
                        <a:extLst>
                          <a:ext uri="{FF2B5EF4-FFF2-40B4-BE49-F238E27FC236}">
                            <a16:creationId xmlns:a16="http://schemas.microsoft.com/office/drawing/2014/main" id="{C050E824-4E0C-4AB1-BCB9-8C897D988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34" name="직사각형 333">
                        <a:extLst>
                          <a:ext uri="{FF2B5EF4-FFF2-40B4-BE49-F238E27FC236}">
                            <a16:creationId xmlns:a16="http://schemas.microsoft.com/office/drawing/2014/main" id="{5CA1F969-666C-4B87-967D-2C1377F892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사각형: 둥근 모서리 334">
                        <a:extLst>
                          <a:ext uri="{FF2B5EF4-FFF2-40B4-BE49-F238E27FC236}">
                            <a16:creationId xmlns:a16="http://schemas.microsoft.com/office/drawing/2014/main" id="{B94CE3C9-B80C-417B-9FCD-80F999643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32" name="사각형: 둥근 모서리 331">
                      <a:extLst>
                        <a:ext uri="{FF2B5EF4-FFF2-40B4-BE49-F238E27FC236}">
                          <a16:creationId xmlns:a16="http://schemas.microsoft.com/office/drawing/2014/main" id="{73741B30-A7CA-46F7-9D26-344E3880D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4" name="그룹 313">
                    <a:extLst>
                      <a:ext uri="{FF2B5EF4-FFF2-40B4-BE49-F238E27FC236}">
                        <a16:creationId xmlns:a16="http://schemas.microsoft.com/office/drawing/2014/main" id="{EB1D016F-A319-4D84-87D3-C4DE7F7CE1F3}"/>
                      </a:ext>
                    </a:extLst>
                  </p:cNvPr>
                  <p:cNvGrpSpPr/>
                  <p:nvPr/>
                </p:nvGrpSpPr>
                <p:grpSpPr>
                  <a:xfrm>
                    <a:off x="6830890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327" name="순서도: 지연 1">
                      <a:extLst>
                        <a:ext uri="{FF2B5EF4-FFF2-40B4-BE49-F238E27FC236}">
                          <a16:creationId xmlns:a16="http://schemas.microsoft.com/office/drawing/2014/main" id="{91BB7D64-5626-40D7-B54A-79A7BA21133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28" name="직사각형 327">
                      <a:extLst>
                        <a:ext uri="{FF2B5EF4-FFF2-40B4-BE49-F238E27FC236}">
                          <a16:creationId xmlns:a16="http://schemas.microsoft.com/office/drawing/2014/main" id="{423B9AB5-4E0C-4A11-9B36-E6FC38500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29" name="직사각형 328">
                      <a:extLst>
                        <a:ext uri="{FF2B5EF4-FFF2-40B4-BE49-F238E27FC236}">
                          <a16:creationId xmlns:a16="http://schemas.microsoft.com/office/drawing/2014/main" id="{9742FC39-1C4B-4C5C-A7E4-E22C3A45B1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30" name="직사각형 329">
                      <a:extLst>
                        <a:ext uri="{FF2B5EF4-FFF2-40B4-BE49-F238E27FC236}">
                          <a16:creationId xmlns:a16="http://schemas.microsoft.com/office/drawing/2014/main" id="{58AD301E-60E9-43FA-A303-FFBFC5521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5" name="그룹 314">
                    <a:extLst>
                      <a:ext uri="{FF2B5EF4-FFF2-40B4-BE49-F238E27FC236}">
                        <a16:creationId xmlns:a16="http://schemas.microsoft.com/office/drawing/2014/main" id="{40A9B813-AED4-4655-85D8-6BC38708EB8B}"/>
                      </a:ext>
                    </a:extLst>
                  </p:cNvPr>
                  <p:cNvGrpSpPr/>
                  <p:nvPr/>
                </p:nvGrpSpPr>
                <p:grpSpPr>
                  <a:xfrm>
                    <a:off x="7929036" y="2747856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22" name="그룹 321">
                      <a:extLst>
                        <a:ext uri="{FF2B5EF4-FFF2-40B4-BE49-F238E27FC236}">
                          <a16:creationId xmlns:a16="http://schemas.microsoft.com/office/drawing/2014/main" id="{583AA62C-80E9-4698-B572-5689B71BE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24" name="직사각형 323">
                        <a:extLst>
                          <a:ext uri="{FF2B5EF4-FFF2-40B4-BE49-F238E27FC236}">
                            <a16:creationId xmlns:a16="http://schemas.microsoft.com/office/drawing/2014/main" id="{67B7C729-A9D8-4E39-9FE0-5FAE28C90D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5" name="직사각형 324">
                        <a:extLst>
                          <a:ext uri="{FF2B5EF4-FFF2-40B4-BE49-F238E27FC236}">
                            <a16:creationId xmlns:a16="http://schemas.microsoft.com/office/drawing/2014/main" id="{9AE73430-E078-46C7-A333-344D815465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6" name="사각형: 둥근 모서리 325">
                        <a:extLst>
                          <a:ext uri="{FF2B5EF4-FFF2-40B4-BE49-F238E27FC236}">
                            <a16:creationId xmlns:a16="http://schemas.microsoft.com/office/drawing/2014/main" id="{C7159993-0E52-461D-AD0B-9271962CD4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23" name="사각형: 둥근 모서리 322">
                      <a:extLst>
                        <a:ext uri="{FF2B5EF4-FFF2-40B4-BE49-F238E27FC236}">
                          <a16:creationId xmlns:a16="http://schemas.microsoft.com/office/drawing/2014/main" id="{0C307F10-07F8-42AD-94F4-885DAD27C2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6" name="그룹 315">
                    <a:extLst>
                      <a:ext uri="{FF2B5EF4-FFF2-40B4-BE49-F238E27FC236}">
                        <a16:creationId xmlns:a16="http://schemas.microsoft.com/office/drawing/2014/main" id="{30EA9944-9850-4AF7-9EDA-A708106AC765}"/>
                      </a:ext>
                    </a:extLst>
                  </p:cNvPr>
                  <p:cNvGrpSpPr/>
                  <p:nvPr/>
                </p:nvGrpSpPr>
                <p:grpSpPr>
                  <a:xfrm>
                    <a:off x="6639761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317" name="그룹 316">
                      <a:extLst>
                        <a:ext uri="{FF2B5EF4-FFF2-40B4-BE49-F238E27FC236}">
                          <a16:creationId xmlns:a16="http://schemas.microsoft.com/office/drawing/2014/main" id="{F7A62984-149E-4BAC-ADA5-12A7438C81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319" name="직사각형 318">
                        <a:extLst>
                          <a:ext uri="{FF2B5EF4-FFF2-40B4-BE49-F238E27FC236}">
                            <a16:creationId xmlns:a16="http://schemas.microsoft.com/office/drawing/2014/main" id="{3812D8AD-1A8D-4BB5-8C90-57F4E874B6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0" name="직사각형 319">
                        <a:extLst>
                          <a:ext uri="{FF2B5EF4-FFF2-40B4-BE49-F238E27FC236}">
                            <a16:creationId xmlns:a16="http://schemas.microsoft.com/office/drawing/2014/main" id="{92FEFE1B-7679-41E9-A5AD-E8E34BD70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21" name="사각형: 둥근 모서리 320">
                        <a:extLst>
                          <a:ext uri="{FF2B5EF4-FFF2-40B4-BE49-F238E27FC236}">
                            <a16:creationId xmlns:a16="http://schemas.microsoft.com/office/drawing/2014/main" id="{4FB1286F-634D-4011-8594-8986016AB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18" name="사각형: 둥근 모서리 317">
                      <a:extLst>
                        <a:ext uri="{FF2B5EF4-FFF2-40B4-BE49-F238E27FC236}">
                          <a16:creationId xmlns:a16="http://schemas.microsoft.com/office/drawing/2014/main" id="{B1A8C236-29A3-4C2D-A523-2C5C0E469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40EC4B4-13FA-4D4B-9DE0-7543CDB6CDCA}"/>
                  </a:ext>
                </a:extLst>
              </p:cNvPr>
              <p:cNvGrpSpPr/>
              <p:nvPr/>
            </p:nvGrpSpPr>
            <p:grpSpPr>
              <a:xfrm>
                <a:off x="-5642" y="2469531"/>
                <a:ext cx="2640892" cy="1175369"/>
                <a:chOff x="-5642" y="2469531"/>
                <a:chExt cx="2640892" cy="1175369"/>
              </a:xfrm>
            </p:grpSpPr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E2D04468-0348-45F5-9C74-11DE90BB316F}"/>
                    </a:ext>
                  </a:extLst>
                </p:cNvPr>
                <p:cNvSpPr/>
                <p:nvPr/>
              </p:nvSpPr>
              <p:spPr>
                <a:xfrm>
                  <a:off x="0" y="2929738"/>
                  <a:ext cx="2635250" cy="715162"/>
                </a:xfrm>
                <a:prstGeom prst="rect">
                  <a:avLst/>
                </a:prstGeom>
                <a:solidFill>
                  <a:srgbClr val="E2B4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0878E824-01B0-4047-BCB0-77D055C5D2A0}"/>
                    </a:ext>
                  </a:extLst>
                </p:cNvPr>
                <p:cNvGrpSpPr/>
                <p:nvPr/>
              </p:nvGrpSpPr>
              <p:grpSpPr>
                <a:xfrm>
                  <a:off x="549982" y="3009899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92" name="순서도: 지연 87">
                    <a:extLst>
                      <a:ext uri="{FF2B5EF4-FFF2-40B4-BE49-F238E27FC236}">
                        <a16:creationId xmlns:a16="http://schemas.microsoft.com/office/drawing/2014/main" id="{A8AF5D56-A370-43FF-9E6E-CB4F46C61A1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93" name="직선 연결선 292">
                    <a:extLst>
                      <a:ext uri="{FF2B5EF4-FFF2-40B4-BE49-F238E27FC236}">
                        <a16:creationId xmlns:a16="http://schemas.microsoft.com/office/drawing/2014/main" id="{49D3F654-D603-4B0F-B502-35E7289502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직선 연결선 293">
                    <a:extLst>
                      <a:ext uri="{FF2B5EF4-FFF2-40B4-BE49-F238E27FC236}">
                        <a16:creationId xmlns:a16="http://schemas.microsoft.com/office/drawing/2014/main" id="{85EA6286-E26C-43C1-90F7-E4D0C52792C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직선 연결선 294">
                    <a:extLst>
                      <a:ext uri="{FF2B5EF4-FFF2-40B4-BE49-F238E27FC236}">
                        <a16:creationId xmlns:a16="http://schemas.microsoft.com/office/drawing/2014/main" id="{6E19F09D-F45A-43AB-9E46-59C66389436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직선 연결선 295">
                    <a:extLst>
                      <a:ext uri="{FF2B5EF4-FFF2-40B4-BE49-F238E27FC236}">
                        <a16:creationId xmlns:a16="http://schemas.microsoft.com/office/drawing/2014/main" id="{6D54F6AE-F568-49E6-8D75-C596E48DA43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연결선 296">
                    <a:extLst>
                      <a:ext uri="{FF2B5EF4-FFF2-40B4-BE49-F238E27FC236}">
                        <a16:creationId xmlns:a16="http://schemas.microsoft.com/office/drawing/2014/main" id="{5F1B467C-7E3B-4A91-BEC3-CE0E2411F51A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" name="순서도: 지연 268">
                    <a:extLst>
                      <a:ext uri="{FF2B5EF4-FFF2-40B4-BE49-F238E27FC236}">
                        <a16:creationId xmlns:a16="http://schemas.microsoft.com/office/drawing/2014/main" id="{78CBA7A8-FA76-4286-8676-3E23B24C2C7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99" name="직선 연결선 298">
                    <a:extLst>
                      <a:ext uri="{FF2B5EF4-FFF2-40B4-BE49-F238E27FC236}">
                        <a16:creationId xmlns:a16="http://schemas.microsoft.com/office/drawing/2014/main" id="{6B54C7F3-1C4D-4F5F-A70D-2237114CECA1}"/>
                      </a:ext>
                    </a:extLst>
                  </p:cNvPr>
                  <p:cNvCxnSpPr>
                    <a:cxnSpLocks/>
                    <a:endCxn id="292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직선 연결선 299">
                    <a:extLst>
                      <a:ext uri="{FF2B5EF4-FFF2-40B4-BE49-F238E27FC236}">
                        <a16:creationId xmlns:a16="http://schemas.microsoft.com/office/drawing/2014/main" id="{1676D1E5-7546-4BF0-B788-88D8972A80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직선 연결선 300">
                    <a:extLst>
                      <a:ext uri="{FF2B5EF4-FFF2-40B4-BE49-F238E27FC236}">
                        <a16:creationId xmlns:a16="http://schemas.microsoft.com/office/drawing/2014/main" id="{B6EB22C3-7578-453D-BF22-AE96DD193D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직선 연결선 301">
                    <a:extLst>
                      <a:ext uri="{FF2B5EF4-FFF2-40B4-BE49-F238E27FC236}">
                        <a16:creationId xmlns:a16="http://schemas.microsoft.com/office/drawing/2014/main" id="{1B193A84-BDE8-4601-B2C7-AA3B60096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직선 연결선 302">
                    <a:extLst>
                      <a:ext uri="{FF2B5EF4-FFF2-40B4-BE49-F238E27FC236}">
                        <a16:creationId xmlns:a16="http://schemas.microsoft.com/office/drawing/2014/main" id="{81A23D65-4DE1-4008-9B7C-2219E7D7EA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>
                    <a:extLst>
                      <a:ext uri="{FF2B5EF4-FFF2-40B4-BE49-F238E27FC236}">
                        <a16:creationId xmlns:a16="http://schemas.microsoft.com/office/drawing/2014/main" id="{7D9955F7-39E4-4A13-AF16-D9E59678E1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 304">
                    <a:extLst>
                      <a:ext uri="{FF2B5EF4-FFF2-40B4-BE49-F238E27FC236}">
                        <a16:creationId xmlns:a16="http://schemas.microsoft.com/office/drawing/2014/main" id="{011E4B5A-0A46-4C99-8921-A132AEA971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33D1688B-79F7-4B24-9E20-394C397E6292}"/>
                    </a:ext>
                  </a:extLst>
                </p:cNvPr>
                <p:cNvGrpSpPr/>
                <p:nvPr/>
              </p:nvGrpSpPr>
              <p:grpSpPr>
                <a:xfrm>
                  <a:off x="26107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78" name="순서도: 지연 87">
                    <a:extLst>
                      <a:ext uri="{FF2B5EF4-FFF2-40B4-BE49-F238E27FC236}">
                        <a16:creationId xmlns:a16="http://schemas.microsoft.com/office/drawing/2014/main" id="{3BA82B1C-F6C4-406C-9770-976A406B61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79" name="직선 연결선 278">
                    <a:extLst>
                      <a:ext uri="{FF2B5EF4-FFF2-40B4-BE49-F238E27FC236}">
                        <a16:creationId xmlns:a16="http://schemas.microsoft.com/office/drawing/2014/main" id="{4FFD1F0D-3359-431A-9703-3B684726B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D7A1B289-AE1F-4723-8627-8A80FCF74AB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F31CA8D1-8A2F-4A45-92F0-47FFE759D4D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직선 연결선 281">
                    <a:extLst>
                      <a:ext uri="{FF2B5EF4-FFF2-40B4-BE49-F238E27FC236}">
                        <a16:creationId xmlns:a16="http://schemas.microsoft.com/office/drawing/2014/main" id="{D30D46CE-8DD9-40F3-89F2-399F81A85B4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직선 연결선 282">
                    <a:extLst>
                      <a:ext uri="{FF2B5EF4-FFF2-40B4-BE49-F238E27FC236}">
                        <a16:creationId xmlns:a16="http://schemas.microsoft.com/office/drawing/2014/main" id="{5A1CD19B-0050-4022-B04D-832430B2105A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순서도: 지연 268">
                    <a:extLst>
                      <a:ext uri="{FF2B5EF4-FFF2-40B4-BE49-F238E27FC236}">
                        <a16:creationId xmlns:a16="http://schemas.microsoft.com/office/drawing/2014/main" id="{DF470BF4-7340-41D7-A9D3-95FC6334E8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85" name="직선 연결선 284">
                    <a:extLst>
                      <a:ext uri="{FF2B5EF4-FFF2-40B4-BE49-F238E27FC236}">
                        <a16:creationId xmlns:a16="http://schemas.microsoft.com/office/drawing/2014/main" id="{58BB7258-4B0C-405C-8434-8A31813F7053}"/>
                      </a:ext>
                    </a:extLst>
                  </p:cNvPr>
                  <p:cNvCxnSpPr>
                    <a:cxnSpLocks/>
                    <a:endCxn id="278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110100A9-9897-48EB-ACAE-EC9D7E03D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0106E049-8765-4539-927D-FDC0631D9C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직선 연결선 287">
                    <a:extLst>
                      <a:ext uri="{FF2B5EF4-FFF2-40B4-BE49-F238E27FC236}">
                        <a16:creationId xmlns:a16="http://schemas.microsoft.com/office/drawing/2014/main" id="{ECFC5E63-4321-4533-B2E5-EA0A4340FB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직선 연결선 288">
                    <a:extLst>
                      <a:ext uri="{FF2B5EF4-FFF2-40B4-BE49-F238E27FC236}">
                        <a16:creationId xmlns:a16="http://schemas.microsoft.com/office/drawing/2014/main" id="{F2AF10EA-AD82-4481-BED1-BF3962E6E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직선 연결선 289">
                    <a:extLst>
                      <a:ext uri="{FF2B5EF4-FFF2-40B4-BE49-F238E27FC236}">
                        <a16:creationId xmlns:a16="http://schemas.microsoft.com/office/drawing/2014/main" id="{F0FFDE34-8AF1-4E59-85BF-C0BCCECAB6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직선 연결선 290">
                    <a:extLst>
                      <a:ext uri="{FF2B5EF4-FFF2-40B4-BE49-F238E27FC236}">
                        <a16:creationId xmlns:a16="http://schemas.microsoft.com/office/drawing/2014/main" id="{DE8969A4-ED92-4980-BE49-81E0EE7608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FF0340D6-5DDA-472B-B9F4-551996A3BF84}"/>
                    </a:ext>
                  </a:extLst>
                </p:cNvPr>
                <p:cNvGrpSpPr/>
                <p:nvPr/>
              </p:nvGrpSpPr>
              <p:grpSpPr>
                <a:xfrm>
                  <a:off x="1057982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64" name="순서도: 지연 87">
                    <a:extLst>
                      <a:ext uri="{FF2B5EF4-FFF2-40B4-BE49-F238E27FC236}">
                        <a16:creationId xmlns:a16="http://schemas.microsoft.com/office/drawing/2014/main" id="{1EE3708C-06CD-44CC-8200-6A6542A3A80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EA9D4609-01AC-4C76-965D-B76D5E4F3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직선 연결선 265">
                    <a:extLst>
                      <a:ext uri="{FF2B5EF4-FFF2-40B4-BE49-F238E27FC236}">
                        <a16:creationId xmlns:a16="http://schemas.microsoft.com/office/drawing/2014/main" id="{7D8E741F-3400-4FA8-89FF-1F3EC35DD42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25A4D4DF-20AE-4100-B7EC-53F99E76D65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E5E86FD5-9B4F-4EF6-A4AF-4C4192E15B86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67031623-4C61-4C16-AA03-5BE9F03D057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순서도: 지연 268">
                    <a:extLst>
                      <a:ext uri="{FF2B5EF4-FFF2-40B4-BE49-F238E27FC236}">
                        <a16:creationId xmlns:a16="http://schemas.microsoft.com/office/drawing/2014/main" id="{DCCFB18B-67DA-4973-90A6-53897CDEF9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71" name="직선 연결선 270">
                    <a:extLst>
                      <a:ext uri="{FF2B5EF4-FFF2-40B4-BE49-F238E27FC236}">
                        <a16:creationId xmlns:a16="http://schemas.microsoft.com/office/drawing/2014/main" id="{08F0125C-1658-4166-87A6-6F0F23E21C96}"/>
                      </a:ext>
                    </a:extLst>
                  </p:cNvPr>
                  <p:cNvCxnSpPr>
                    <a:cxnSpLocks/>
                    <a:endCxn id="264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직선 연결선 271">
                    <a:extLst>
                      <a:ext uri="{FF2B5EF4-FFF2-40B4-BE49-F238E27FC236}">
                        <a16:creationId xmlns:a16="http://schemas.microsoft.com/office/drawing/2014/main" id="{C8E29D6B-2B30-4000-9171-81946A7CE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직선 연결선 272">
                    <a:extLst>
                      <a:ext uri="{FF2B5EF4-FFF2-40B4-BE49-F238E27FC236}">
                        <a16:creationId xmlns:a16="http://schemas.microsoft.com/office/drawing/2014/main" id="{C18724FB-FF5A-4655-99B5-15CE8143C1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직선 연결선 273">
                    <a:extLst>
                      <a:ext uri="{FF2B5EF4-FFF2-40B4-BE49-F238E27FC236}">
                        <a16:creationId xmlns:a16="http://schemas.microsoft.com/office/drawing/2014/main" id="{1B2A7858-0565-4EE9-BF23-F8E8DC0EB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직선 연결선 274">
                    <a:extLst>
                      <a:ext uri="{FF2B5EF4-FFF2-40B4-BE49-F238E27FC236}">
                        <a16:creationId xmlns:a16="http://schemas.microsoft.com/office/drawing/2014/main" id="{21E190C6-944E-4B81-9996-4F7175C252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직선 연결선 275">
                    <a:extLst>
                      <a:ext uri="{FF2B5EF4-FFF2-40B4-BE49-F238E27FC236}">
                        <a16:creationId xmlns:a16="http://schemas.microsoft.com/office/drawing/2014/main" id="{F3D5E1E5-B6D3-43F7-883F-ACA7285D6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직선 연결선 276">
                    <a:extLst>
                      <a:ext uri="{FF2B5EF4-FFF2-40B4-BE49-F238E27FC236}">
                        <a16:creationId xmlns:a16="http://schemas.microsoft.com/office/drawing/2014/main" id="{E4F06633-E5FF-48EE-8479-6A18582E4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그룹 209">
                  <a:extLst>
                    <a:ext uri="{FF2B5EF4-FFF2-40B4-BE49-F238E27FC236}">
                      <a16:creationId xmlns:a16="http://schemas.microsoft.com/office/drawing/2014/main" id="{85169D60-5C88-4AD1-8BF0-6223C8D812B3}"/>
                    </a:ext>
                  </a:extLst>
                </p:cNvPr>
                <p:cNvGrpSpPr/>
                <p:nvPr/>
              </p:nvGrpSpPr>
              <p:grpSpPr>
                <a:xfrm>
                  <a:off x="1586266" y="3010324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50" name="순서도: 지연 87">
                    <a:extLst>
                      <a:ext uri="{FF2B5EF4-FFF2-40B4-BE49-F238E27FC236}">
                        <a16:creationId xmlns:a16="http://schemas.microsoft.com/office/drawing/2014/main" id="{F5D8760E-4CD0-46AE-B7E3-2E4B25FC969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424F53EA-5BF8-47B8-B080-26A6BE948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8BCC710C-8FE3-432C-89BF-6D3E9B4CFA7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6FF2D137-A8A3-48F3-AF7E-DD6E2E4E4E7E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B0445A1-903D-4CDE-9CC8-7FB3EA834C2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EF0BD710-A2DB-44CA-B0FD-0E82F78201D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순서도: 지연 268">
                    <a:extLst>
                      <a:ext uri="{FF2B5EF4-FFF2-40B4-BE49-F238E27FC236}">
                        <a16:creationId xmlns:a16="http://schemas.microsoft.com/office/drawing/2014/main" id="{4FEB16A9-E0BB-4DDF-8674-875A658D0CE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0CD1602F-B92E-4C8D-A143-985DF41B41A6}"/>
                      </a:ext>
                    </a:extLst>
                  </p:cNvPr>
                  <p:cNvCxnSpPr>
                    <a:cxnSpLocks/>
                    <a:endCxn id="250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12550660-1BE6-48DE-820E-B5223F71AE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직선 연결선 258">
                    <a:extLst>
                      <a:ext uri="{FF2B5EF4-FFF2-40B4-BE49-F238E27FC236}">
                        <a16:creationId xmlns:a16="http://schemas.microsoft.com/office/drawing/2014/main" id="{72DAA58A-6825-4B69-AAD9-4A6DC79FAB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직선 연결선 259">
                    <a:extLst>
                      <a:ext uri="{FF2B5EF4-FFF2-40B4-BE49-F238E27FC236}">
                        <a16:creationId xmlns:a16="http://schemas.microsoft.com/office/drawing/2014/main" id="{D6FA3AFE-6C90-47F0-901F-75D4C1271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CED4281F-63E9-412E-9FE5-A63A30BCA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직선 연결선 261">
                    <a:extLst>
                      <a:ext uri="{FF2B5EF4-FFF2-40B4-BE49-F238E27FC236}">
                        <a16:creationId xmlns:a16="http://schemas.microsoft.com/office/drawing/2014/main" id="{3D6B6949-1790-4AFC-BDCA-5A14B5307B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318F4337-7A45-4A16-8BF9-5EA55D39C6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50CD1CF3-5885-4898-AE4F-B0F4988B2D09}"/>
                    </a:ext>
                  </a:extLst>
                </p:cNvPr>
                <p:cNvGrpSpPr/>
                <p:nvPr/>
              </p:nvGrpSpPr>
              <p:grpSpPr>
                <a:xfrm>
                  <a:off x="2089857" y="3008002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236" name="순서도: 지연 87">
                    <a:extLst>
                      <a:ext uri="{FF2B5EF4-FFF2-40B4-BE49-F238E27FC236}">
                        <a16:creationId xmlns:a16="http://schemas.microsoft.com/office/drawing/2014/main" id="{2AF7C734-7D84-4338-8DEB-83096F39689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8A9FE21B-DF0F-4600-A17E-327CED1C71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직선 연결선 237">
                    <a:extLst>
                      <a:ext uri="{FF2B5EF4-FFF2-40B4-BE49-F238E27FC236}">
                        <a16:creationId xmlns:a16="http://schemas.microsoft.com/office/drawing/2014/main" id="{FB7B6A50-11F1-4A23-98C5-5E02B745964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C72A6F52-4E09-4BD4-8EDC-09045C109CAB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A320C762-0C02-45DC-A9BA-1930FFA2354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358E8FFA-7CBD-4981-B032-025C41222835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순서도: 지연 268">
                    <a:extLst>
                      <a:ext uri="{FF2B5EF4-FFF2-40B4-BE49-F238E27FC236}">
                        <a16:creationId xmlns:a16="http://schemas.microsoft.com/office/drawing/2014/main" id="{C0F5D645-9482-4B6E-B47D-445B07C85F2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379C1A97-3488-4065-B3AF-F71B831DD013}"/>
                      </a:ext>
                    </a:extLst>
                  </p:cNvPr>
                  <p:cNvCxnSpPr>
                    <a:cxnSpLocks/>
                    <a:endCxn id="236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0641C952-8C6F-44A8-B7DC-2B2918EF0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318D3F12-8526-466F-9D8E-9EA7C5CDE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2794FC04-7342-4CC9-BDC9-07A3565E2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460D0003-91A8-4AF9-824C-99A27A161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D940BDEC-42E7-4DDC-AFBB-C49CA2DA2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901DC98-4432-41FE-B55E-B906374A16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A7B274E9-E273-432E-AB57-8F91D967DAE1}"/>
                    </a:ext>
                  </a:extLst>
                </p:cNvPr>
                <p:cNvSpPr/>
                <p:nvPr/>
              </p:nvSpPr>
              <p:spPr>
                <a:xfrm>
                  <a:off x="0" y="2924026"/>
                  <a:ext cx="2635250" cy="77817"/>
                </a:xfrm>
                <a:prstGeom prst="rect">
                  <a:avLst/>
                </a:prstGeom>
                <a:solidFill>
                  <a:srgbClr val="9565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EEA263E3-3B70-4B37-B57A-F2A1B0C6C7CD}"/>
                    </a:ext>
                  </a:extLst>
                </p:cNvPr>
                <p:cNvSpPr/>
                <p:nvPr/>
              </p:nvSpPr>
              <p:spPr>
                <a:xfrm>
                  <a:off x="-5642" y="2471349"/>
                  <a:ext cx="2635250" cy="449746"/>
                </a:xfrm>
                <a:custGeom>
                  <a:avLst/>
                  <a:gdLst>
                    <a:gd name="connsiteX0" fmla="*/ 350716 w 2635250"/>
                    <a:gd name="connsiteY0" fmla="*/ 0 h 449746"/>
                    <a:gd name="connsiteX1" fmla="*/ 2284534 w 2635250"/>
                    <a:gd name="connsiteY1" fmla="*/ 0 h 449746"/>
                    <a:gd name="connsiteX2" fmla="*/ 2635250 w 2635250"/>
                    <a:gd name="connsiteY2" fmla="*/ 350716 h 449746"/>
                    <a:gd name="connsiteX3" fmla="*/ 2635250 w 2635250"/>
                    <a:gd name="connsiteY3" fmla="*/ 449746 h 449746"/>
                    <a:gd name="connsiteX4" fmla="*/ 0 w 2635250"/>
                    <a:gd name="connsiteY4" fmla="*/ 449746 h 449746"/>
                    <a:gd name="connsiteX5" fmla="*/ 0 w 2635250"/>
                    <a:gd name="connsiteY5" fmla="*/ 350716 h 449746"/>
                    <a:gd name="connsiteX6" fmla="*/ 350716 w 2635250"/>
                    <a:gd name="connsiteY6" fmla="*/ 0 h 44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50" h="449746">
                      <a:moveTo>
                        <a:pt x="350716" y="0"/>
                      </a:moveTo>
                      <a:lnTo>
                        <a:pt x="2284534" y="0"/>
                      </a:lnTo>
                      <a:cubicBezTo>
                        <a:pt x="2478229" y="0"/>
                        <a:pt x="2635250" y="157021"/>
                        <a:pt x="2635250" y="350716"/>
                      </a:cubicBezTo>
                      <a:lnTo>
                        <a:pt x="2635250" y="449746"/>
                      </a:lnTo>
                      <a:lnTo>
                        <a:pt x="0" y="449746"/>
                      </a:lnTo>
                      <a:lnTo>
                        <a:pt x="0" y="350716"/>
                      </a:lnTo>
                      <a:cubicBezTo>
                        <a:pt x="0" y="157021"/>
                        <a:pt x="157021" y="0"/>
                        <a:pt x="350716" y="0"/>
                      </a:cubicBezTo>
                      <a:close/>
                    </a:path>
                  </a:pathLst>
                </a:custGeom>
                <a:solidFill>
                  <a:srgbClr val="D8A499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A7D80C26-A6AA-4728-B4D6-425DEDFD5091}"/>
                    </a:ext>
                  </a:extLst>
                </p:cNvPr>
                <p:cNvSpPr/>
                <p:nvPr/>
              </p:nvSpPr>
              <p:spPr>
                <a:xfrm>
                  <a:off x="70717" y="2474506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A14EE69F-3CD8-42C1-A02C-6A2060D87281}"/>
                    </a:ext>
                  </a:extLst>
                </p:cNvPr>
                <p:cNvSpPr/>
                <p:nvPr/>
              </p:nvSpPr>
              <p:spPr>
                <a:xfrm>
                  <a:off x="177963" y="2474547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70C59F60-EA57-4FF7-BF78-2EDB87142031}"/>
                    </a:ext>
                  </a:extLst>
                </p:cNvPr>
                <p:cNvSpPr/>
                <p:nvPr/>
              </p:nvSpPr>
              <p:spPr>
                <a:xfrm>
                  <a:off x="285427" y="24695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FEAC63F2-3CBF-46B1-89E8-F1EE91ECAC63}"/>
                    </a:ext>
                  </a:extLst>
                </p:cNvPr>
                <p:cNvSpPr/>
                <p:nvPr/>
              </p:nvSpPr>
              <p:spPr>
                <a:xfrm>
                  <a:off x="40389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CF3CB29F-29D2-4BFF-941D-450997F9F2DB}"/>
                    </a:ext>
                  </a:extLst>
                </p:cNvPr>
                <p:cNvSpPr/>
                <p:nvPr/>
              </p:nvSpPr>
              <p:spPr>
                <a:xfrm>
                  <a:off x="522367" y="247042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7E51FB51-6F13-4F8D-BCCD-FDCBEAE4BC28}"/>
                    </a:ext>
                  </a:extLst>
                </p:cNvPr>
                <p:cNvSpPr/>
                <p:nvPr/>
              </p:nvSpPr>
              <p:spPr>
                <a:xfrm>
                  <a:off x="640837" y="247481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C5CD474A-7358-452B-93CB-BB03317ECA79}"/>
                    </a:ext>
                  </a:extLst>
                </p:cNvPr>
                <p:cNvSpPr/>
                <p:nvPr/>
              </p:nvSpPr>
              <p:spPr>
                <a:xfrm>
                  <a:off x="762793" y="2472605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C2DE769A-DA8B-4D68-A19E-06AE20840E46}"/>
                    </a:ext>
                  </a:extLst>
                </p:cNvPr>
                <p:cNvSpPr/>
                <p:nvPr/>
              </p:nvSpPr>
              <p:spPr>
                <a:xfrm>
                  <a:off x="879520" y="247169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C7482021-0473-4F4F-88E5-E21A70CB120C}"/>
                    </a:ext>
                  </a:extLst>
                </p:cNvPr>
                <p:cNvSpPr/>
                <p:nvPr/>
              </p:nvSpPr>
              <p:spPr>
                <a:xfrm>
                  <a:off x="998250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9053D4C-DECD-4E88-B176-2DD261F0992B}"/>
                    </a:ext>
                  </a:extLst>
                </p:cNvPr>
                <p:cNvSpPr/>
                <p:nvPr/>
              </p:nvSpPr>
              <p:spPr>
                <a:xfrm>
                  <a:off x="1113173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704BB5E4-FB12-4B75-81C2-E042AA3578BF}"/>
                    </a:ext>
                  </a:extLst>
                </p:cNvPr>
                <p:cNvSpPr/>
                <p:nvPr/>
              </p:nvSpPr>
              <p:spPr>
                <a:xfrm>
                  <a:off x="1228096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3B321C83-EB1C-4238-8DE8-786C62D4FC04}"/>
                    </a:ext>
                  </a:extLst>
                </p:cNvPr>
                <p:cNvSpPr/>
                <p:nvPr/>
              </p:nvSpPr>
              <p:spPr>
                <a:xfrm>
                  <a:off x="1343019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4CD76777-2BB8-413C-81BD-CF9AE025E0C1}"/>
                    </a:ext>
                  </a:extLst>
                </p:cNvPr>
                <p:cNvSpPr/>
                <p:nvPr/>
              </p:nvSpPr>
              <p:spPr>
                <a:xfrm>
                  <a:off x="1457942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8D88A6B7-B850-4466-BB72-65BB2C0375D8}"/>
                    </a:ext>
                  </a:extLst>
                </p:cNvPr>
                <p:cNvSpPr/>
                <p:nvPr/>
              </p:nvSpPr>
              <p:spPr>
                <a:xfrm>
                  <a:off x="1572865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EBEF4A67-06CC-4196-95FB-467338490F08}"/>
                    </a:ext>
                  </a:extLst>
                </p:cNvPr>
                <p:cNvSpPr/>
                <p:nvPr/>
              </p:nvSpPr>
              <p:spPr>
                <a:xfrm>
                  <a:off x="1687788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1180704E-481A-48E5-8F93-625DFB02C3A7}"/>
                    </a:ext>
                  </a:extLst>
                </p:cNvPr>
                <p:cNvSpPr/>
                <p:nvPr/>
              </p:nvSpPr>
              <p:spPr>
                <a:xfrm>
                  <a:off x="1802711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1C056B27-91E4-4E9B-A0AC-09A4A957DEE7}"/>
                    </a:ext>
                  </a:extLst>
                </p:cNvPr>
                <p:cNvSpPr/>
                <p:nvPr/>
              </p:nvSpPr>
              <p:spPr>
                <a:xfrm>
                  <a:off x="1917634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CD92DA4E-C935-47FC-804E-44D9C3973341}"/>
                    </a:ext>
                  </a:extLst>
                </p:cNvPr>
                <p:cNvSpPr/>
                <p:nvPr/>
              </p:nvSpPr>
              <p:spPr>
                <a:xfrm>
                  <a:off x="203255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32" name="직선 연결선 231">
                  <a:extLst>
                    <a:ext uri="{FF2B5EF4-FFF2-40B4-BE49-F238E27FC236}">
                      <a16:creationId xmlns:a16="http://schemas.microsoft.com/office/drawing/2014/main" id="{E7C5F570-21A6-4D71-BAD3-ED7A9486C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642" y="2850640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3" name="직선 연결선 232">
                  <a:extLst>
                    <a:ext uri="{FF2B5EF4-FFF2-40B4-BE49-F238E27FC236}">
                      <a16:creationId xmlns:a16="http://schemas.microsoft.com/office/drawing/2014/main" id="{BF2AA6B9-8B13-4006-AFD9-B8B5E8A1D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755389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4" name="직선 연결선 233">
                  <a:extLst>
                    <a:ext uri="{FF2B5EF4-FFF2-40B4-BE49-F238E27FC236}">
                      <a16:creationId xmlns:a16="http://schemas.microsoft.com/office/drawing/2014/main" id="{CE6C976E-EC69-4555-B75D-82EFF3738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0" y="2653540"/>
                  <a:ext cx="255140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5" name="직선 연결선 234">
                  <a:extLst>
                    <a:ext uri="{FF2B5EF4-FFF2-40B4-BE49-F238E27FC236}">
                      <a16:creationId xmlns:a16="http://schemas.microsoft.com/office/drawing/2014/main" id="{D2E9C617-6432-4D7C-A0C6-59D9C6070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55" y="2555115"/>
                  <a:ext cx="238186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0372081-4F28-4714-AF18-4A502783DFCA}"/>
                  </a:ext>
                </a:extLst>
              </p:cNvPr>
              <p:cNvGrpSpPr/>
              <p:nvPr/>
            </p:nvGrpSpPr>
            <p:grpSpPr>
              <a:xfrm>
                <a:off x="8629729" y="1896841"/>
                <a:ext cx="3666609" cy="1680576"/>
                <a:chOff x="8629211" y="2207991"/>
                <a:chExt cx="3666609" cy="1680576"/>
              </a:xfrm>
            </p:grpSpPr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F4BA7253-289F-4431-BB9B-78F5F4A9C1C7}"/>
                    </a:ext>
                  </a:extLst>
                </p:cNvPr>
                <p:cNvSpPr/>
                <p:nvPr/>
              </p:nvSpPr>
              <p:spPr>
                <a:xfrm rot="19464138">
                  <a:off x="11038682" y="2437129"/>
                  <a:ext cx="1200496" cy="1042277"/>
                </a:xfrm>
                <a:custGeom>
                  <a:avLst/>
                  <a:gdLst>
                    <a:gd name="connsiteX0" fmla="*/ 934763 w 1200496"/>
                    <a:gd name="connsiteY0" fmla="*/ 0 h 1042277"/>
                    <a:gd name="connsiteX1" fmla="*/ 955517 w 1200496"/>
                    <a:gd name="connsiteY1" fmla="*/ 14857 h 1042277"/>
                    <a:gd name="connsiteX2" fmla="*/ 1182765 w 1200496"/>
                    <a:gd name="connsiteY2" fmla="*/ 682219 h 1042277"/>
                    <a:gd name="connsiteX3" fmla="*/ 1200496 w 1200496"/>
                    <a:gd name="connsiteY3" fmla="*/ 676181 h 1042277"/>
                    <a:gd name="connsiteX4" fmla="*/ 938419 w 1200496"/>
                    <a:gd name="connsiteY4" fmla="*/ 1042277 h 1042277"/>
                    <a:gd name="connsiteX5" fmla="*/ 934310 w 1200496"/>
                    <a:gd name="connsiteY5" fmla="*/ 1009291 h 1042277"/>
                    <a:gd name="connsiteX6" fmla="*/ 861673 w 1200496"/>
                    <a:gd name="connsiteY6" fmla="*/ 865646 h 1042277"/>
                    <a:gd name="connsiteX7" fmla="*/ 818770 w 1200496"/>
                    <a:gd name="connsiteY7" fmla="*/ 827438 h 1042277"/>
                    <a:gd name="connsiteX8" fmla="*/ 838384 w 1200496"/>
                    <a:gd name="connsiteY8" fmla="*/ 804259 h 1042277"/>
                    <a:gd name="connsiteX9" fmla="*/ 781638 w 1200496"/>
                    <a:gd name="connsiteY9" fmla="*/ 342317 h 1042277"/>
                    <a:gd name="connsiteX10" fmla="*/ 326062 w 1200496"/>
                    <a:gd name="connsiteY10" fmla="*/ 437504 h 1042277"/>
                    <a:gd name="connsiteX11" fmla="*/ 304755 w 1200496"/>
                    <a:gd name="connsiteY11" fmla="*/ 473963 h 1042277"/>
                    <a:gd name="connsiteX12" fmla="*/ 265637 w 1200496"/>
                    <a:gd name="connsiteY12" fmla="*/ 451822 h 1042277"/>
                    <a:gd name="connsiteX13" fmla="*/ 52921 w 1200496"/>
                    <a:gd name="connsiteY13" fmla="*/ 440413 h 1042277"/>
                    <a:gd name="connsiteX14" fmla="*/ 18205 w 1200496"/>
                    <a:gd name="connsiteY14" fmla="*/ 453866 h 1042277"/>
                    <a:gd name="connsiteX15" fmla="*/ 0 w 1200496"/>
                    <a:gd name="connsiteY15" fmla="*/ 440833 h 1042277"/>
                    <a:gd name="connsiteX16" fmla="*/ 315579 w 1200496"/>
                    <a:gd name="connsiteY16" fmla="*/ 0 h 1042277"/>
                    <a:gd name="connsiteX17" fmla="*/ 934763 w 1200496"/>
                    <a:gd name="connsiteY17" fmla="*/ 0 h 1042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00496" h="1042277">
                      <a:moveTo>
                        <a:pt x="934763" y="0"/>
                      </a:moveTo>
                      <a:lnTo>
                        <a:pt x="955517" y="14857"/>
                      </a:lnTo>
                      <a:lnTo>
                        <a:pt x="1182765" y="682219"/>
                      </a:lnTo>
                      <a:lnTo>
                        <a:pt x="1200496" y="676181"/>
                      </a:lnTo>
                      <a:lnTo>
                        <a:pt x="938419" y="1042277"/>
                      </a:lnTo>
                      <a:lnTo>
                        <a:pt x="934310" y="1009291"/>
                      </a:lnTo>
                      <a:cubicBezTo>
                        <a:pt x="923125" y="956178"/>
                        <a:pt x="898662" y="906461"/>
                        <a:pt x="861673" y="865646"/>
                      </a:cubicBezTo>
                      <a:lnTo>
                        <a:pt x="818770" y="827438"/>
                      </a:lnTo>
                      <a:lnTo>
                        <a:pt x="838384" y="804259"/>
                      </a:lnTo>
                      <a:cubicBezTo>
                        <a:pt x="948517" y="650413"/>
                        <a:pt x="923112" y="443594"/>
                        <a:pt x="781638" y="342317"/>
                      </a:cubicBezTo>
                      <a:cubicBezTo>
                        <a:pt x="640164" y="241041"/>
                        <a:pt x="436196" y="283658"/>
                        <a:pt x="326062" y="437504"/>
                      </a:cubicBezTo>
                      <a:lnTo>
                        <a:pt x="304755" y="473963"/>
                      </a:lnTo>
                      <a:lnTo>
                        <a:pt x="265637" y="451822"/>
                      </a:lnTo>
                      <a:cubicBezTo>
                        <a:pt x="198226" y="422679"/>
                        <a:pt x="123008" y="419716"/>
                        <a:pt x="52921" y="440413"/>
                      </a:cubicBezTo>
                      <a:lnTo>
                        <a:pt x="18205" y="453866"/>
                      </a:lnTo>
                      <a:lnTo>
                        <a:pt x="0" y="440833"/>
                      </a:lnTo>
                      <a:lnTo>
                        <a:pt x="315579" y="0"/>
                      </a:lnTo>
                      <a:lnTo>
                        <a:pt x="934763" y="0"/>
                      </a:lnTo>
                      <a:close/>
                    </a:path>
                  </a:pathLst>
                </a:custGeom>
                <a:pattFill prst="solidDmnd">
                  <a:fgClr>
                    <a:srgbClr val="995758"/>
                  </a:fgClr>
                  <a:bgClr>
                    <a:srgbClr val="C2868D"/>
                  </a:bgClr>
                </a:pattFill>
                <a:ln w="15875">
                  <a:solidFill>
                    <a:srgbClr val="C286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AA1B33F1-40DB-4DD1-9A61-6166ACF41C99}"/>
                    </a:ext>
                  </a:extLst>
                </p:cNvPr>
                <p:cNvGrpSpPr/>
                <p:nvPr/>
              </p:nvGrpSpPr>
              <p:grpSpPr>
                <a:xfrm>
                  <a:off x="8629211" y="2207991"/>
                  <a:ext cx="3666609" cy="1680576"/>
                  <a:chOff x="8629211" y="2207991"/>
                  <a:chExt cx="3666609" cy="1680576"/>
                </a:xfrm>
              </p:grpSpPr>
              <p:sp>
                <p:nvSpPr>
                  <p:cNvPr id="120" name="자유형: 도형 119">
                    <a:extLst>
                      <a:ext uri="{FF2B5EF4-FFF2-40B4-BE49-F238E27FC236}">
                        <a16:creationId xmlns:a16="http://schemas.microsoft.com/office/drawing/2014/main" id="{C37D695E-24B4-4D58-97DB-0CCB1D3EC903}"/>
                      </a:ext>
                    </a:extLst>
                  </p:cNvPr>
                  <p:cNvSpPr/>
                  <p:nvPr/>
                </p:nvSpPr>
                <p:spPr>
                  <a:xfrm>
                    <a:off x="11067198" y="2694754"/>
                    <a:ext cx="1228622" cy="1049362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15F65630-CB96-48D6-B20B-73E89ACD7307}"/>
                      </a:ext>
                    </a:extLst>
                  </p:cNvPr>
                  <p:cNvCxnSpPr>
                    <a:cxnSpLocks/>
                    <a:endCxn id="120" idx="17"/>
                  </p:cNvCxnSpPr>
                  <p:nvPr/>
                </p:nvCxnSpPr>
                <p:spPr>
                  <a:xfrm>
                    <a:off x="11353800" y="2520950"/>
                    <a:ext cx="5740" cy="51638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3E577E42-73C5-485C-87D8-A163ADA578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93570" y="2378029"/>
                    <a:ext cx="7322" cy="323913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DA9EB9CB-A829-4163-B817-256F1714D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2623588"/>
                    <a:ext cx="13278" cy="43740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4" name="직선 연결선 123">
                    <a:extLst>
                      <a:ext uri="{FF2B5EF4-FFF2-40B4-BE49-F238E27FC236}">
                        <a16:creationId xmlns:a16="http://schemas.microsoft.com/office/drawing/2014/main" id="{BDF42F57-6E22-4FAD-9348-0D68DB4EF415}"/>
                      </a:ext>
                    </a:extLst>
                  </p:cNvPr>
                  <p:cNvCxnSpPr/>
                  <p:nvPr/>
                </p:nvCxnSpPr>
                <p:spPr>
                  <a:xfrm>
                    <a:off x="11353800" y="2512217"/>
                    <a:ext cx="5291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5" name="직선 연결선 124">
                    <a:extLst>
                      <a:ext uri="{FF2B5EF4-FFF2-40B4-BE49-F238E27FC236}">
                        <a16:creationId xmlns:a16="http://schemas.microsoft.com/office/drawing/2014/main" id="{3A7F73E1-857E-4373-994A-A85CD7215A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2842292"/>
                    <a:ext cx="32412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6E2B169C-CC45-4253-BC2F-7E8EE1A668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44883" y="2842292"/>
                    <a:ext cx="2646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7" name="직선 연결선 126">
                    <a:extLst>
                      <a:ext uri="{FF2B5EF4-FFF2-40B4-BE49-F238E27FC236}">
                        <a16:creationId xmlns:a16="http://schemas.microsoft.com/office/drawing/2014/main" id="{22183B7D-B77E-474B-9563-CE2E20132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3060997"/>
                    <a:ext cx="25745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4BC58A48-649C-426A-9329-AC40026DE1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3060997"/>
                    <a:ext cx="1978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9" name="자유형: 도형 128">
                    <a:extLst>
                      <a:ext uri="{FF2B5EF4-FFF2-40B4-BE49-F238E27FC236}">
                        <a16:creationId xmlns:a16="http://schemas.microsoft.com/office/drawing/2014/main" id="{A4F1C31D-2A56-4DEF-B530-8A1E8161D306}"/>
                      </a:ext>
                    </a:extLst>
                  </p:cNvPr>
                  <p:cNvSpPr/>
                  <p:nvPr/>
                </p:nvSpPr>
                <p:spPr>
                  <a:xfrm rot="19464138">
                    <a:off x="11081219" y="2207991"/>
                    <a:ext cx="1106037" cy="843895"/>
                  </a:xfrm>
                  <a:custGeom>
                    <a:avLst/>
                    <a:gdLst>
                      <a:gd name="connsiteX0" fmla="*/ 834196 w 1106037"/>
                      <a:gd name="connsiteY0" fmla="*/ 0 h 843895"/>
                      <a:gd name="connsiteX1" fmla="*/ 834195 w 1106037"/>
                      <a:gd name="connsiteY1" fmla="*/ 3115 h 843895"/>
                      <a:gd name="connsiteX2" fmla="*/ 837142 w 1106037"/>
                      <a:gd name="connsiteY2" fmla="*/ 2111 h 843895"/>
                      <a:gd name="connsiteX3" fmla="*/ 1106037 w 1106037"/>
                      <a:gd name="connsiteY3" fmla="*/ 791780 h 843895"/>
                      <a:gd name="connsiteX4" fmla="*/ 952991 w 1106037"/>
                      <a:gd name="connsiteY4" fmla="*/ 843895 h 843895"/>
                      <a:gd name="connsiteX5" fmla="*/ 720684 w 1106037"/>
                      <a:gd name="connsiteY5" fmla="*/ 161676 h 843895"/>
                      <a:gd name="connsiteX6" fmla="*/ 0 w 1106037"/>
                      <a:gd name="connsiteY6" fmla="*/ 161676 h 843895"/>
                      <a:gd name="connsiteX7" fmla="*/ 0 w 1106037"/>
                      <a:gd name="connsiteY7" fmla="*/ 0 h 84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06037" h="843895">
                        <a:moveTo>
                          <a:pt x="834196" y="0"/>
                        </a:moveTo>
                        <a:lnTo>
                          <a:pt x="834195" y="3115"/>
                        </a:lnTo>
                        <a:lnTo>
                          <a:pt x="837142" y="2111"/>
                        </a:lnTo>
                        <a:lnTo>
                          <a:pt x="1106037" y="791780"/>
                        </a:lnTo>
                        <a:lnTo>
                          <a:pt x="952991" y="843895"/>
                        </a:lnTo>
                        <a:lnTo>
                          <a:pt x="720684" y="161676"/>
                        </a:lnTo>
                        <a:lnTo>
                          <a:pt x="0" y="1616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wdUpDiag">
                    <a:fgClr>
                      <a:srgbClr val="522E76"/>
                    </a:fgClr>
                    <a:bgClr>
                      <a:srgbClr val="311C47"/>
                    </a:bgClr>
                  </a:pattFill>
                  <a:ln w="158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8B5364BE-587C-4614-8B5F-9AA6B7D154F3}"/>
                      </a:ext>
                    </a:extLst>
                  </p:cNvPr>
                  <p:cNvGrpSpPr/>
                  <p:nvPr/>
                </p:nvGrpSpPr>
                <p:grpSpPr>
                  <a:xfrm>
                    <a:off x="8629211" y="2644526"/>
                    <a:ext cx="3648797" cy="1244041"/>
                    <a:chOff x="8629211" y="2644526"/>
                    <a:chExt cx="3648797" cy="1244041"/>
                  </a:xfrm>
                </p:grpSpPr>
                <p:sp>
                  <p:nvSpPr>
                    <p:cNvPr id="132" name="순서도: 지연 280">
                      <a:extLst>
                        <a:ext uri="{FF2B5EF4-FFF2-40B4-BE49-F238E27FC236}">
                          <a16:creationId xmlns:a16="http://schemas.microsoft.com/office/drawing/2014/main" id="{7058D1F7-12BA-4761-9D73-68DC0C3BD71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218438" y="3072505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33" name="순서도: 지연 280">
                      <a:extLst>
                        <a:ext uri="{FF2B5EF4-FFF2-40B4-BE49-F238E27FC236}">
                          <a16:creationId xmlns:a16="http://schemas.microsoft.com/office/drawing/2014/main" id="{721C688D-0B4D-4320-8911-66D7F3A0556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856632" y="3088863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34" name="순서도: 지연 280">
                      <a:extLst>
                        <a:ext uri="{FF2B5EF4-FFF2-40B4-BE49-F238E27FC236}">
                          <a16:creationId xmlns:a16="http://schemas.microsoft.com/office/drawing/2014/main" id="{1EEDF0BE-08F3-4477-AAF3-EF54DBF564A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439202" y="3125446"/>
                      <a:ext cx="750401" cy="482975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35" name="순서도: 지연 280">
                      <a:extLst>
                        <a:ext uri="{FF2B5EF4-FFF2-40B4-BE49-F238E27FC236}">
                          <a16:creationId xmlns:a16="http://schemas.microsoft.com/office/drawing/2014/main" id="{5DB8775A-3C48-46AC-AEC2-7BF160E53AA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00963" y="3070028"/>
                      <a:ext cx="719938" cy="56334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D61BBB7E-6E86-4820-9227-8526D473B2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83159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204" name="직사각형 203">
                        <a:extLst>
                          <a:ext uri="{FF2B5EF4-FFF2-40B4-BE49-F238E27FC236}">
                            <a16:creationId xmlns:a16="http://schemas.microsoft.com/office/drawing/2014/main" id="{EA47093C-DF60-4BD3-B892-457AE41594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5" name="직사각형 204">
                        <a:extLst>
                          <a:ext uri="{FF2B5EF4-FFF2-40B4-BE49-F238E27FC236}">
                            <a16:creationId xmlns:a16="http://schemas.microsoft.com/office/drawing/2014/main" id="{C56F6DC9-6475-426C-B1AF-ABBD47E1AC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7" name="그룹 136">
                      <a:extLst>
                        <a:ext uri="{FF2B5EF4-FFF2-40B4-BE49-F238E27FC236}">
                          <a16:creationId xmlns:a16="http://schemas.microsoft.com/office/drawing/2014/main" id="{E6694625-0B55-4444-A61A-4D40C1007B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8953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202" name="직사각형 201">
                        <a:extLst>
                          <a:ext uri="{FF2B5EF4-FFF2-40B4-BE49-F238E27FC236}">
                            <a16:creationId xmlns:a16="http://schemas.microsoft.com/office/drawing/2014/main" id="{AACA43F7-90E0-4F1C-BE42-F445329A3F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3" name="직사각형 202">
                        <a:extLst>
                          <a:ext uri="{FF2B5EF4-FFF2-40B4-BE49-F238E27FC236}">
                            <a16:creationId xmlns:a16="http://schemas.microsoft.com/office/drawing/2014/main" id="{A4C0FA10-36F2-4D39-9D16-EF92D6D88A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39478C2-D069-41E8-BF03-111D42485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2603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200" name="직사각형 199">
                        <a:extLst>
                          <a:ext uri="{FF2B5EF4-FFF2-40B4-BE49-F238E27FC236}">
                            <a16:creationId xmlns:a16="http://schemas.microsoft.com/office/drawing/2014/main" id="{B9E67AB7-A3BF-455F-AC31-5D43641BA2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201" name="직사각형 200">
                        <a:extLst>
                          <a:ext uri="{FF2B5EF4-FFF2-40B4-BE49-F238E27FC236}">
                            <a16:creationId xmlns:a16="http://schemas.microsoft.com/office/drawing/2014/main" id="{F32B3D55-2758-43A5-B5A1-79A4B87AD5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39" name="그룹 138">
                      <a:extLst>
                        <a:ext uri="{FF2B5EF4-FFF2-40B4-BE49-F238E27FC236}">
                          <a16:creationId xmlns:a16="http://schemas.microsoft.com/office/drawing/2014/main" id="{33E9D593-3D91-4FED-A6C9-65B79D14AC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2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198" name="직사각형 197">
                        <a:extLst>
                          <a:ext uri="{FF2B5EF4-FFF2-40B4-BE49-F238E27FC236}">
                            <a16:creationId xmlns:a16="http://schemas.microsoft.com/office/drawing/2014/main" id="{6672E9AF-63B9-4B14-8847-EF048E819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9" name="직사각형 198">
                        <a:extLst>
                          <a:ext uri="{FF2B5EF4-FFF2-40B4-BE49-F238E27FC236}">
                            <a16:creationId xmlns:a16="http://schemas.microsoft.com/office/drawing/2014/main" id="{8B8D31A8-3CAA-4DCB-960B-0B975A2F4B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40" name="그룹 139">
                      <a:extLst>
                        <a:ext uri="{FF2B5EF4-FFF2-40B4-BE49-F238E27FC236}">
                          <a16:creationId xmlns:a16="http://schemas.microsoft.com/office/drawing/2014/main" id="{3E1417FC-982E-46FB-B239-EA5894E8A1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3762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196" name="직사각형 195">
                        <a:extLst>
                          <a:ext uri="{FF2B5EF4-FFF2-40B4-BE49-F238E27FC236}">
                            <a16:creationId xmlns:a16="http://schemas.microsoft.com/office/drawing/2014/main" id="{40D29D80-85EF-4942-8ACC-CF6DD76B5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A4FCEE24-F78D-4C8F-BDAC-783854C2B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AC2C6837-F1F7-426A-A571-890C028D0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1" y="3733800"/>
                      <a:ext cx="3648797" cy="152384"/>
                      <a:chOff x="8629211" y="3733800"/>
                      <a:chExt cx="3648797" cy="152384"/>
                    </a:xfrm>
                  </p:grpSpPr>
                  <p:sp>
                    <p:nvSpPr>
                      <p:cNvPr id="143" name="직사각형 142">
                        <a:extLst>
                          <a:ext uri="{FF2B5EF4-FFF2-40B4-BE49-F238E27FC236}">
                            <a16:creationId xmlns:a16="http://schemas.microsoft.com/office/drawing/2014/main" id="{DF559EB6-8084-4429-A1EA-1551031A8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29211" y="3733800"/>
                        <a:ext cx="3648797" cy="152384"/>
                      </a:xfrm>
                      <a:prstGeom prst="rect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7AC3B86B-E7FC-42D3-91E7-38DE6E5FEE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75401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4C258938-7FFE-491A-87C4-9C691E33FE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1354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752BAF9-6C89-40EC-93AC-3E700469B6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7307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F6B24352-5475-499C-A198-CCB97B6838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3260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2D6199E0-3665-47AB-9F0B-91C50EA77F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9213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67B57D2D-994D-420D-ABF3-267809DC91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5166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E8B7F2B5-3425-4FBA-963B-D12C6B4E332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111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8640755-E638-4DA5-848F-5AA3E9328A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707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8578B1C-3164-4F47-A641-4871380B98B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932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59071653-4B87-4DDA-8D8A-FAB3F76BF7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0885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4763EFC1-3552-4B39-8D7E-C6C4D68051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6838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2A65E426-A8CA-4F39-A086-73F4CF12B3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2791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2BECD4FA-E24A-4162-A3D9-971273E954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874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42BECFDF-400A-4D23-90C2-149B81F910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4697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AA02B122-D43A-4BFF-9ACB-ED71478E6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0650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2F86F3FC-E519-4929-B6F2-3D01C65054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6603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4115D93F-529F-4B93-BE88-0C5AA3E4A9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2556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41168360-5901-4481-91A8-5735CCAC7C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0416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EFF18B1A-F1B8-40A4-9668-30E1FC3B55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636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3" name="직선 연결선 162">
                        <a:extLst>
                          <a:ext uri="{FF2B5EF4-FFF2-40B4-BE49-F238E27FC236}">
                            <a16:creationId xmlns:a16="http://schemas.microsoft.com/office/drawing/2014/main" id="{FA18F501-E7ED-4CF8-8A46-ACE119E41D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2322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4" name="직선 연결선 163">
                        <a:extLst>
                          <a:ext uri="{FF2B5EF4-FFF2-40B4-BE49-F238E27FC236}">
                            <a16:creationId xmlns:a16="http://schemas.microsoft.com/office/drawing/2014/main" id="{A781CBE7-9122-43A8-AF2A-F0C9E397B68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8275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5" name="직선 연결선 164">
                        <a:extLst>
                          <a:ext uri="{FF2B5EF4-FFF2-40B4-BE49-F238E27FC236}">
                            <a16:creationId xmlns:a16="http://schemas.microsoft.com/office/drawing/2014/main" id="{B3F99426-760D-46D8-BB60-4ABE81147D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24228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6" name="직선 연결선 165">
                        <a:extLst>
                          <a:ext uri="{FF2B5EF4-FFF2-40B4-BE49-F238E27FC236}">
                            <a16:creationId xmlns:a16="http://schemas.microsoft.com/office/drawing/2014/main" id="{F1826F9F-8E1A-41C0-BEB1-75E00BC582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181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7" name="직선 연결선 166">
                        <a:extLst>
                          <a:ext uri="{FF2B5EF4-FFF2-40B4-BE49-F238E27FC236}">
                            <a16:creationId xmlns:a16="http://schemas.microsoft.com/office/drawing/2014/main" id="{D691C391-712F-4E02-B8CF-55D0C60E22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6134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8" name="직선 연결선 167">
                        <a:extLst>
                          <a:ext uri="{FF2B5EF4-FFF2-40B4-BE49-F238E27FC236}">
                            <a16:creationId xmlns:a16="http://schemas.microsoft.com/office/drawing/2014/main" id="{2B61CF19-8E0A-4A79-824D-C90AA2BA10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2087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69" name="직선 연결선 168">
                        <a:extLst>
                          <a:ext uri="{FF2B5EF4-FFF2-40B4-BE49-F238E27FC236}">
                            <a16:creationId xmlns:a16="http://schemas.microsoft.com/office/drawing/2014/main" id="{306F1EA6-34E3-4CD5-9E71-2E71292586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804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0" name="직선 연결선 169">
                        <a:extLst>
                          <a:ext uri="{FF2B5EF4-FFF2-40B4-BE49-F238E27FC236}">
                            <a16:creationId xmlns:a16="http://schemas.microsoft.com/office/drawing/2014/main" id="{18AD0989-F602-480D-9997-5268D739C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9947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1" name="직선 연결선 170">
                        <a:extLst>
                          <a:ext uri="{FF2B5EF4-FFF2-40B4-BE49-F238E27FC236}">
                            <a16:creationId xmlns:a16="http://schemas.microsoft.com/office/drawing/2014/main" id="{492E912C-FD2B-4229-8DAC-91138D534E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5900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2" name="직선 연결선 171">
                        <a:extLst>
                          <a:ext uri="{FF2B5EF4-FFF2-40B4-BE49-F238E27FC236}">
                            <a16:creationId xmlns:a16="http://schemas.microsoft.com/office/drawing/2014/main" id="{625F1DD6-3798-4531-B929-DEF1CDFD67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1853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3" name="직선 연결선 172">
                        <a:extLst>
                          <a:ext uri="{FF2B5EF4-FFF2-40B4-BE49-F238E27FC236}">
                            <a16:creationId xmlns:a16="http://schemas.microsoft.com/office/drawing/2014/main" id="{C44FC911-AD54-402B-83E5-492BE5EF6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7806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4" name="직선 연결선 173">
                        <a:extLst>
                          <a:ext uri="{FF2B5EF4-FFF2-40B4-BE49-F238E27FC236}">
                            <a16:creationId xmlns:a16="http://schemas.microsoft.com/office/drawing/2014/main" id="{3D108107-708F-475F-80CB-A74736CD16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3759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5" name="직선 연결선 174">
                        <a:extLst>
                          <a:ext uri="{FF2B5EF4-FFF2-40B4-BE49-F238E27FC236}">
                            <a16:creationId xmlns:a16="http://schemas.microsoft.com/office/drawing/2014/main" id="{54A185FB-AEB3-4A5B-B2B4-EFA936B96C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9712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6" name="직선 연결선 175">
                        <a:extLst>
                          <a:ext uri="{FF2B5EF4-FFF2-40B4-BE49-F238E27FC236}">
                            <a16:creationId xmlns:a16="http://schemas.microsoft.com/office/drawing/2014/main" id="{958A9C06-50F7-4A96-B979-AAC996A66D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66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7" name="직선 연결선 176">
                        <a:extLst>
                          <a:ext uri="{FF2B5EF4-FFF2-40B4-BE49-F238E27FC236}">
                            <a16:creationId xmlns:a16="http://schemas.microsoft.com/office/drawing/2014/main" id="{F92BDBE7-88CE-4EFC-BD61-2F56052287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618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8" name="직선 연결선 177">
                        <a:extLst>
                          <a:ext uri="{FF2B5EF4-FFF2-40B4-BE49-F238E27FC236}">
                            <a16:creationId xmlns:a16="http://schemas.microsoft.com/office/drawing/2014/main" id="{424A5007-B7AD-46EE-80B6-33ABAE5188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4001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79" name="직선 연결선 178">
                        <a:extLst>
                          <a:ext uri="{FF2B5EF4-FFF2-40B4-BE49-F238E27FC236}">
                            <a16:creationId xmlns:a16="http://schemas.microsoft.com/office/drawing/2014/main" id="{4EAEDBCB-A453-4079-9533-EDD8518285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019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0" name="직선 연결선 179">
                        <a:extLst>
                          <a:ext uri="{FF2B5EF4-FFF2-40B4-BE49-F238E27FC236}">
                            <a16:creationId xmlns:a16="http://schemas.microsoft.com/office/drawing/2014/main" id="{18FB597B-D699-4CC5-B11E-46ED664356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6384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1" name="직선 연결선 180">
                        <a:extLst>
                          <a:ext uri="{FF2B5EF4-FFF2-40B4-BE49-F238E27FC236}">
                            <a16:creationId xmlns:a16="http://schemas.microsoft.com/office/drawing/2014/main" id="{3BD23635-8B1B-4A00-9B98-822CD70A74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2575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2" name="직선 연결선 181">
                        <a:extLst>
                          <a:ext uri="{FF2B5EF4-FFF2-40B4-BE49-F238E27FC236}">
                            <a16:creationId xmlns:a16="http://schemas.microsoft.com/office/drawing/2014/main" id="{A279CCCB-4256-4FEC-9F5A-DA65DC487E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8766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3" name="직선 연결선 182">
                        <a:extLst>
                          <a:ext uri="{FF2B5EF4-FFF2-40B4-BE49-F238E27FC236}">
                            <a16:creationId xmlns:a16="http://schemas.microsoft.com/office/drawing/2014/main" id="{5F88766F-AB7F-4820-8FA4-5BB5ED35DF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4957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4" name="직선 연결선 183">
                        <a:extLst>
                          <a:ext uri="{FF2B5EF4-FFF2-40B4-BE49-F238E27FC236}">
                            <a16:creationId xmlns:a16="http://schemas.microsoft.com/office/drawing/2014/main" id="{39B32D17-78E6-4433-9B53-C5895F3DBB3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114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5" name="직선 연결선 184">
                        <a:extLst>
                          <a:ext uri="{FF2B5EF4-FFF2-40B4-BE49-F238E27FC236}">
                            <a16:creationId xmlns:a16="http://schemas.microsoft.com/office/drawing/2014/main" id="{6AF7D241-A831-47CF-AE8B-AD85A09B9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7340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6" name="직선 연결선 185">
                        <a:extLst>
                          <a:ext uri="{FF2B5EF4-FFF2-40B4-BE49-F238E27FC236}">
                            <a16:creationId xmlns:a16="http://schemas.microsoft.com/office/drawing/2014/main" id="{52AF8BBC-97B5-42E9-8F62-3D7E53BB6E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3531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7" name="직선 연결선 186">
                        <a:extLst>
                          <a:ext uri="{FF2B5EF4-FFF2-40B4-BE49-F238E27FC236}">
                            <a16:creationId xmlns:a16="http://schemas.microsoft.com/office/drawing/2014/main" id="{6E4FF462-2F09-47AD-9448-523AC16D18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9723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8" name="직선 연결선 187">
                        <a:extLst>
                          <a:ext uri="{FF2B5EF4-FFF2-40B4-BE49-F238E27FC236}">
                            <a16:creationId xmlns:a16="http://schemas.microsoft.com/office/drawing/2014/main" id="{42102D9E-EF2B-4FFE-874C-4A8D4DC4CA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7591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89" name="직선 연결선 188">
                        <a:extLst>
                          <a:ext uri="{FF2B5EF4-FFF2-40B4-BE49-F238E27FC236}">
                            <a16:creationId xmlns:a16="http://schemas.microsoft.com/office/drawing/2014/main" id="{BAD5A65A-24E7-43BD-905E-6476E1985A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210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0" name="직선 연결선 189">
                        <a:extLst>
                          <a:ext uri="{FF2B5EF4-FFF2-40B4-BE49-F238E27FC236}">
                            <a16:creationId xmlns:a16="http://schemas.microsoft.com/office/drawing/2014/main" id="{FF219C55-98EF-462B-85E5-B85BF71BCC3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8297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1" name="직선 연결선 190">
                        <a:extLst>
                          <a:ext uri="{FF2B5EF4-FFF2-40B4-BE49-F238E27FC236}">
                            <a16:creationId xmlns:a16="http://schemas.microsoft.com/office/drawing/2014/main" id="{CAF54ECD-42EE-4FA2-92BD-4570AC0E67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4488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2" name="직선 연결선 191">
                        <a:extLst>
                          <a:ext uri="{FF2B5EF4-FFF2-40B4-BE49-F238E27FC236}">
                            <a16:creationId xmlns:a16="http://schemas.microsoft.com/office/drawing/2014/main" id="{5CA03E57-592A-4041-9919-35DB180C4C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67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3" name="직선 연결선 192">
                        <a:extLst>
                          <a:ext uri="{FF2B5EF4-FFF2-40B4-BE49-F238E27FC236}">
                            <a16:creationId xmlns:a16="http://schemas.microsoft.com/office/drawing/2014/main" id="{6B7E8324-E22F-4FE9-A09F-BDD11DD296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687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4" name="직선 연결선 193">
                        <a:extLst>
                          <a:ext uri="{FF2B5EF4-FFF2-40B4-BE49-F238E27FC236}">
                            <a16:creationId xmlns:a16="http://schemas.microsoft.com/office/drawing/2014/main" id="{68C2F13A-A304-4B47-8C1D-47361E703A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3062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95" name="직선 연결선 194">
                        <a:extLst>
                          <a:ext uri="{FF2B5EF4-FFF2-40B4-BE49-F238E27FC236}">
                            <a16:creationId xmlns:a16="http://schemas.microsoft.com/office/drawing/2014/main" id="{6C34DD7C-CD9C-4B53-BFEB-B32DD0947F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9253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142" name="자유형: 도형 141">
                      <a:extLst>
                        <a:ext uri="{FF2B5EF4-FFF2-40B4-BE49-F238E27FC236}">
                          <a16:creationId xmlns:a16="http://schemas.microsoft.com/office/drawing/2014/main" id="{0FA2A70B-7608-4F8F-8380-8F461851B36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616100" y="1663988"/>
                      <a:ext cx="510306" cy="2471381"/>
                    </a:xfrm>
                    <a:custGeom>
                      <a:avLst/>
                      <a:gdLst>
                        <a:gd name="connsiteX0" fmla="*/ 0 w 510306"/>
                        <a:gd name="connsiteY0" fmla="*/ 2470586 h 2471381"/>
                        <a:gd name="connsiteX1" fmla="*/ 0 w 510306"/>
                        <a:gd name="connsiteY1" fmla="*/ 0 h 2471381"/>
                        <a:gd name="connsiteX2" fmla="*/ 237219 w 510306"/>
                        <a:gd name="connsiteY2" fmla="*/ 0 h 2471381"/>
                        <a:gd name="connsiteX3" fmla="*/ 237219 w 510306"/>
                        <a:gd name="connsiteY3" fmla="*/ 1 h 2471381"/>
                        <a:gd name="connsiteX4" fmla="*/ 486119 w 510306"/>
                        <a:gd name="connsiteY4" fmla="*/ 1 h 2471381"/>
                        <a:gd name="connsiteX5" fmla="*/ 237219 w 510306"/>
                        <a:gd name="connsiteY5" fmla="*/ 225514 h 2471381"/>
                        <a:gd name="connsiteX6" fmla="*/ 237219 w 510306"/>
                        <a:gd name="connsiteY6" fmla="*/ 238769 h 2471381"/>
                        <a:gd name="connsiteX7" fmla="*/ 510304 w 510306"/>
                        <a:gd name="connsiteY7" fmla="*/ 557858 h 2471381"/>
                        <a:gd name="connsiteX8" fmla="*/ 237982 w 510306"/>
                        <a:gd name="connsiteY8" fmla="*/ 876043 h 2471381"/>
                        <a:gd name="connsiteX9" fmla="*/ 510306 w 510306"/>
                        <a:gd name="connsiteY9" fmla="*/ 1194243 h 2471381"/>
                        <a:gd name="connsiteX10" fmla="*/ 237219 w 510306"/>
                        <a:gd name="connsiteY10" fmla="*/ 1513322 h 2471381"/>
                        <a:gd name="connsiteX11" fmla="*/ 237219 w 510306"/>
                        <a:gd name="connsiteY11" fmla="*/ 1513326 h 2471381"/>
                        <a:gd name="connsiteX12" fmla="*/ 510306 w 510306"/>
                        <a:gd name="connsiteY12" fmla="*/ 1832418 h 2471381"/>
                        <a:gd name="connsiteX13" fmla="*/ 237219 w 510306"/>
                        <a:gd name="connsiteY13" fmla="*/ 2151497 h 2471381"/>
                        <a:gd name="connsiteX14" fmla="*/ 237219 w 510306"/>
                        <a:gd name="connsiteY14" fmla="*/ 2153255 h 2471381"/>
                        <a:gd name="connsiteX15" fmla="*/ 499298 w 510306"/>
                        <a:gd name="connsiteY15" fmla="*/ 2471381 h 2471381"/>
                        <a:gd name="connsiteX16" fmla="*/ 235773 w 510306"/>
                        <a:gd name="connsiteY16" fmla="*/ 2471381 h 2471381"/>
                        <a:gd name="connsiteX17" fmla="*/ 235773 w 510306"/>
                        <a:gd name="connsiteY17" fmla="*/ 2470586 h 2471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0306" h="2471381">
                          <a:moveTo>
                            <a:pt x="0" y="2470586"/>
                          </a:moveTo>
                          <a:lnTo>
                            <a:pt x="0" y="0"/>
                          </a:lnTo>
                          <a:lnTo>
                            <a:pt x="237219" y="0"/>
                          </a:lnTo>
                          <a:lnTo>
                            <a:pt x="237219" y="1"/>
                          </a:lnTo>
                          <a:lnTo>
                            <a:pt x="486119" y="1"/>
                          </a:lnTo>
                          <a:lnTo>
                            <a:pt x="237219" y="225514"/>
                          </a:lnTo>
                          <a:lnTo>
                            <a:pt x="237219" y="238769"/>
                          </a:lnTo>
                          <a:lnTo>
                            <a:pt x="510304" y="557858"/>
                          </a:lnTo>
                          <a:lnTo>
                            <a:pt x="237982" y="876043"/>
                          </a:lnTo>
                          <a:lnTo>
                            <a:pt x="510306" y="1194243"/>
                          </a:lnTo>
                          <a:lnTo>
                            <a:pt x="237219" y="1513322"/>
                          </a:lnTo>
                          <a:lnTo>
                            <a:pt x="237219" y="1513326"/>
                          </a:lnTo>
                          <a:lnTo>
                            <a:pt x="510306" y="1832418"/>
                          </a:lnTo>
                          <a:lnTo>
                            <a:pt x="237219" y="2151497"/>
                          </a:lnTo>
                          <a:lnTo>
                            <a:pt x="237219" y="2153255"/>
                          </a:lnTo>
                          <a:lnTo>
                            <a:pt x="499298" y="2471381"/>
                          </a:lnTo>
                          <a:lnTo>
                            <a:pt x="235773" y="2471381"/>
                          </a:lnTo>
                          <a:lnTo>
                            <a:pt x="235773" y="2470586"/>
                          </a:lnTo>
                          <a:close/>
                        </a:path>
                      </a:pathLst>
                    </a:custGeom>
                    <a:pattFill prst="wdUpDiag">
                      <a:fgClr>
                        <a:srgbClr val="522E76"/>
                      </a:fgClr>
                      <a:bgClr>
                        <a:srgbClr val="311C47"/>
                      </a:bgClr>
                    </a:pattFill>
                    <a:ln w="15875">
                      <a:solidFill>
                        <a:srgbClr val="F1C2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131" name="자유형: 도형 130">
                    <a:extLst>
                      <a:ext uri="{FF2B5EF4-FFF2-40B4-BE49-F238E27FC236}">
                        <a16:creationId xmlns:a16="http://schemas.microsoft.com/office/drawing/2014/main" id="{5AB6DF9E-A056-4A63-9E76-48DD1BE079FC}"/>
                      </a:ext>
                    </a:extLst>
                  </p:cNvPr>
                  <p:cNvSpPr/>
                  <p:nvPr/>
                </p:nvSpPr>
                <p:spPr>
                  <a:xfrm>
                    <a:off x="11096349" y="2725461"/>
                    <a:ext cx="1181660" cy="996136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solidFill>
                    <a:srgbClr val="F9AD99">
                      <a:alpha val="40000"/>
                    </a:srgbClr>
                  </a:solidFill>
                  <a:ln w="25400">
                    <a:solidFill>
                      <a:srgbClr val="E4768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0990B274-357D-4A04-A54D-F0E7C12B0D30}"/>
              </a:ext>
            </a:extLst>
          </p:cNvPr>
          <p:cNvSpPr/>
          <p:nvPr/>
        </p:nvSpPr>
        <p:spPr>
          <a:xfrm>
            <a:off x="4580108" y="-138201"/>
            <a:ext cx="3069208" cy="7940122"/>
          </a:xfrm>
          <a:prstGeom prst="rect">
            <a:avLst/>
          </a:prstGeom>
          <a:solidFill>
            <a:srgbClr val="74506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661C5A1C-8D8D-40C7-A131-946DB7CAE88A}"/>
              </a:ext>
            </a:extLst>
          </p:cNvPr>
          <p:cNvSpPr txBox="1"/>
          <p:nvPr/>
        </p:nvSpPr>
        <p:spPr>
          <a:xfrm>
            <a:off x="5577434" y="2185800"/>
            <a:ext cx="105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en-US" altLang="ko-KR" dirty="0"/>
              <a:t>#02</a:t>
            </a:r>
            <a:endParaRPr lang="ko-KR" altLang="en-US" dirty="0"/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F3D100BB-07AD-4D8D-9462-B6D59CDEADE1}"/>
              </a:ext>
            </a:extLst>
          </p:cNvPr>
          <p:cNvSpPr txBox="1"/>
          <p:nvPr/>
        </p:nvSpPr>
        <p:spPr>
          <a:xfrm>
            <a:off x="4998973" y="3396622"/>
            <a:ext cx="2334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sz="4000" dirty="0"/>
              <a:t>창문에서 발표하기</a:t>
            </a:r>
          </a:p>
        </p:txBody>
      </p:sp>
    </p:spTree>
    <p:extLst>
      <p:ext uri="{BB962C8B-B14F-4D97-AF65-F5344CB8AC3E}">
        <p14:creationId xmlns:p14="http://schemas.microsoft.com/office/powerpoint/2010/main" val="132169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D6748B"/>
          </a:fgClr>
          <a:bgClr>
            <a:srgbClr val="DA82A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DA75AD9-05B2-4607-8900-72D29189897E}"/>
              </a:ext>
            </a:extLst>
          </p:cNvPr>
          <p:cNvGrpSpPr/>
          <p:nvPr/>
        </p:nvGrpSpPr>
        <p:grpSpPr>
          <a:xfrm>
            <a:off x="3581558" y="1405854"/>
            <a:ext cx="2119909" cy="2630982"/>
            <a:chOff x="6647615" y="4504535"/>
            <a:chExt cx="397922" cy="493854"/>
          </a:xfrm>
          <a:effectLst>
            <a:outerShdw blurRad="127000" dist="25400" dir="5400000" sx="101000" sy="101000" algn="ctr" rotWithShape="0">
              <a:srgbClr val="000000">
                <a:alpha val="30000"/>
              </a:srgbClr>
            </a:outerShdw>
          </a:effectLst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60DD755-F6F9-44D6-B306-AACE0726C08D}"/>
                </a:ext>
              </a:extLst>
            </p:cNvPr>
            <p:cNvGrpSpPr/>
            <p:nvPr/>
          </p:nvGrpSpPr>
          <p:grpSpPr>
            <a:xfrm>
              <a:off x="6647615" y="4537848"/>
              <a:ext cx="397922" cy="460541"/>
              <a:chOff x="5921958" y="3860671"/>
              <a:chExt cx="379352" cy="439049"/>
            </a:xfrm>
          </p:grpSpPr>
          <p:sp>
            <p:nvSpPr>
              <p:cNvPr id="107" name="직사각형 140">
                <a:extLst>
                  <a:ext uri="{FF2B5EF4-FFF2-40B4-BE49-F238E27FC236}">
                    <a16:creationId xmlns:a16="http://schemas.microsoft.com/office/drawing/2014/main" id="{FC5B0165-6F4C-400D-8BE0-C53E19811862}"/>
                  </a:ext>
                </a:extLst>
              </p:cNvPr>
              <p:cNvSpPr/>
              <p:nvPr/>
            </p:nvSpPr>
            <p:spPr>
              <a:xfrm>
                <a:off x="5921958" y="3860671"/>
                <a:ext cx="379352" cy="439049"/>
              </a:xfrm>
              <a:custGeom>
                <a:avLst/>
                <a:gdLst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63671"/>
                  <a:gd name="connsiteY0" fmla="*/ 4763 h 866775"/>
                  <a:gd name="connsiteX1" fmla="*/ 762000 w 763671"/>
                  <a:gd name="connsiteY1" fmla="*/ 0 h 866775"/>
                  <a:gd name="connsiteX2" fmla="*/ 742950 w 763671"/>
                  <a:gd name="connsiteY2" fmla="*/ 866775 h 866775"/>
                  <a:gd name="connsiteX3" fmla="*/ 9526 w 763671"/>
                  <a:gd name="connsiteY3" fmla="*/ 862012 h 866775"/>
                  <a:gd name="connsiteX4" fmla="*/ 0 w 763671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41972 w 803972"/>
                  <a:gd name="connsiteY0" fmla="*/ 4763 h 866775"/>
                  <a:gd name="connsiteX1" fmla="*/ 803972 w 803972"/>
                  <a:gd name="connsiteY1" fmla="*/ 0 h 866775"/>
                  <a:gd name="connsiteX2" fmla="*/ 784922 w 803972"/>
                  <a:gd name="connsiteY2" fmla="*/ 866775 h 866775"/>
                  <a:gd name="connsiteX3" fmla="*/ 51498 w 803972"/>
                  <a:gd name="connsiteY3" fmla="*/ 862012 h 866775"/>
                  <a:gd name="connsiteX4" fmla="*/ 94360 w 803972"/>
                  <a:gd name="connsiteY4" fmla="*/ 657225 h 866775"/>
                  <a:gd name="connsiteX5" fmla="*/ 41972 w 803972"/>
                  <a:gd name="connsiteY5" fmla="*/ 4763 h 866775"/>
                  <a:gd name="connsiteX0" fmla="*/ 32224 w 794224"/>
                  <a:gd name="connsiteY0" fmla="*/ 4763 h 866775"/>
                  <a:gd name="connsiteX1" fmla="*/ 794224 w 794224"/>
                  <a:gd name="connsiteY1" fmla="*/ 0 h 866775"/>
                  <a:gd name="connsiteX2" fmla="*/ 775174 w 794224"/>
                  <a:gd name="connsiteY2" fmla="*/ 866775 h 866775"/>
                  <a:gd name="connsiteX3" fmla="*/ 41750 w 794224"/>
                  <a:gd name="connsiteY3" fmla="*/ 862012 h 866775"/>
                  <a:gd name="connsiteX4" fmla="*/ 84612 w 794224"/>
                  <a:gd name="connsiteY4" fmla="*/ 657225 h 866775"/>
                  <a:gd name="connsiteX5" fmla="*/ 32224 w 794224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33699 w 795699"/>
                  <a:gd name="connsiteY0" fmla="*/ 4763 h 866775"/>
                  <a:gd name="connsiteX1" fmla="*/ 795699 w 795699"/>
                  <a:gd name="connsiteY1" fmla="*/ 0 h 866775"/>
                  <a:gd name="connsiteX2" fmla="*/ 776649 w 795699"/>
                  <a:gd name="connsiteY2" fmla="*/ 866775 h 866775"/>
                  <a:gd name="connsiteX3" fmla="*/ 43225 w 795699"/>
                  <a:gd name="connsiteY3" fmla="*/ 862012 h 866775"/>
                  <a:gd name="connsiteX4" fmla="*/ 14650 w 795699"/>
                  <a:gd name="connsiteY4" fmla="*/ 566737 h 866775"/>
                  <a:gd name="connsiteX5" fmla="*/ 33699 w 795699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8627 w 790627"/>
                  <a:gd name="connsiteY0" fmla="*/ 4763 h 870128"/>
                  <a:gd name="connsiteX1" fmla="*/ 790627 w 790627"/>
                  <a:gd name="connsiteY1" fmla="*/ 0 h 870128"/>
                  <a:gd name="connsiteX2" fmla="*/ 771577 w 790627"/>
                  <a:gd name="connsiteY2" fmla="*/ 866775 h 870128"/>
                  <a:gd name="connsiteX3" fmla="*/ 38153 w 790627"/>
                  <a:gd name="connsiteY3" fmla="*/ 862012 h 870128"/>
                  <a:gd name="connsiteX4" fmla="*/ 9578 w 790627"/>
                  <a:gd name="connsiteY4" fmla="*/ 566737 h 870128"/>
                  <a:gd name="connsiteX5" fmla="*/ 28627 w 790627"/>
                  <a:gd name="connsiteY5" fmla="*/ 4763 h 870128"/>
                  <a:gd name="connsiteX0" fmla="*/ 47624 w 809624"/>
                  <a:gd name="connsiteY0" fmla="*/ 4763 h 870810"/>
                  <a:gd name="connsiteX1" fmla="*/ 809624 w 809624"/>
                  <a:gd name="connsiteY1" fmla="*/ 0 h 870810"/>
                  <a:gd name="connsiteX2" fmla="*/ 790574 w 809624"/>
                  <a:gd name="connsiteY2" fmla="*/ 866775 h 870810"/>
                  <a:gd name="connsiteX3" fmla="*/ 57150 w 809624"/>
                  <a:gd name="connsiteY3" fmla="*/ 862012 h 870810"/>
                  <a:gd name="connsiteX4" fmla="*/ 0 w 809624"/>
                  <a:gd name="connsiteY4" fmla="*/ 585787 h 870810"/>
                  <a:gd name="connsiteX5" fmla="*/ 47624 w 809624"/>
                  <a:gd name="connsiteY5" fmla="*/ 4763 h 870810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8420"/>
                  <a:gd name="connsiteX1" fmla="*/ 809624 w 809624"/>
                  <a:gd name="connsiteY1" fmla="*/ 0 h 868420"/>
                  <a:gd name="connsiteX2" fmla="*/ 790574 w 809624"/>
                  <a:gd name="connsiteY2" fmla="*/ 866775 h 868420"/>
                  <a:gd name="connsiteX3" fmla="*/ 57150 w 809624"/>
                  <a:gd name="connsiteY3" fmla="*/ 862012 h 868420"/>
                  <a:gd name="connsiteX4" fmla="*/ 0 w 809624"/>
                  <a:gd name="connsiteY4" fmla="*/ 557212 h 868420"/>
                  <a:gd name="connsiteX5" fmla="*/ 47624 w 809624"/>
                  <a:gd name="connsiteY5" fmla="*/ 4763 h 868420"/>
                  <a:gd name="connsiteX0" fmla="*/ 47624 w 809624"/>
                  <a:gd name="connsiteY0" fmla="*/ 4763 h 877751"/>
                  <a:gd name="connsiteX1" fmla="*/ 809624 w 809624"/>
                  <a:gd name="connsiteY1" fmla="*/ 0 h 877751"/>
                  <a:gd name="connsiteX2" fmla="*/ 790574 w 809624"/>
                  <a:gd name="connsiteY2" fmla="*/ 866775 h 877751"/>
                  <a:gd name="connsiteX3" fmla="*/ 71438 w 809624"/>
                  <a:gd name="connsiteY3" fmla="*/ 871537 h 877751"/>
                  <a:gd name="connsiteX4" fmla="*/ 0 w 809624"/>
                  <a:gd name="connsiteY4" fmla="*/ 557212 h 877751"/>
                  <a:gd name="connsiteX5" fmla="*/ 47624 w 809624"/>
                  <a:gd name="connsiteY5" fmla="*/ 4763 h 877751"/>
                  <a:gd name="connsiteX0" fmla="*/ 47624 w 844628"/>
                  <a:gd name="connsiteY0" fmla="*/ 4763 h 877751"/>
                  <a:gd name="connsiteX1" fmla="*/ 809624 w 844628"/>
                  <a:gd name="connsiteY1" fmla="*/ 0 h 877751"/>
                  <a:gd name="connsiteX2" fmla="*/ 723899 w 844628"/>
                  <a:gd name="connsiteY2" fmla="*/ 595313 h 877751"/>
                  <a:gd name="connsiteX3" fmla="*/ 790574 w 844628"/>
                  <a:gd name="connsiteY3" fmla="*/ 866775 h 877751"/>
                  <a:gd name="connsiteX4" fmla="*/ 71438 w 844628"/>
                  <a:gd name="connsiteY4" fmla="*/ 871537 h 877751"/>
                  <a:gd name="connsiteX5" fmla="*/ 0 w 844628"/>
                  <a:gd name="connsiteY5" fmla="*/ 557212 h 877751"/>
                  <a:gd name="connsiteX6" fmla="*/ 47624 w 844628"/>
                  <a:gd name="connsiteY6" fmla="*/ 4763 h 877751"/>
                  <a:gd name="connsiteX0" fmla="*/ 47624 w 881675"/>
                  <a:gd name="connsiteY0" fmla="*/ 4763 h 877751"/>
                  <a:gd name="connsiteX1" fmla="*/ 809624 w 881675"/>
                  <a:gd name="connsiteY1" fmla="*/ 0 h 877751"/>
                  <a:gd name="connsiteX2" fmla="*/ 866774 w 881675"/>
                  <a:gd name="connsiteY2" fmla="*/ 590551 h 877751"/>
                  <a:gd name="connsiteX3" fmla="*/ 790574 w 881675"/>
                  <a:gd name="connsiteY3" fmla="*/ 866775 h 877751"/>
                  <a:gd name="connsiteX4" fmla="*/ 71438 w 881675"/>
                  <a:gd name="connsiteY4" fmla="*/ 871537 h 877751"/>
                  <a:gd name="connsiteX5" fmla="*/ 0 w 881675"/>
                  <a:gd name="connsiteY5" fmla="*/ 557212 h 877751"/>
                  <a:gd name="connsiteX6" fmla="*/ 47624 w 881675"/>
                  <a:gd name="connsiteY6" fmla="*/ 4763 h 877751"/>
                  <a:gd name="connsiteX0" fmla="*/ 47624 w 869942"/>
                  <a:gd name="connsiteY0" fmla="*/ 4763 h 877751"/>
                  <a:gd name="connsiteX1" fmla="*/ 809624 w 869942"/>
                  <a:gd name="connsiteY1" fmla="*/ 0 h 877751"/>
                  <a:gd name="connsiteX2" fmla="*/ 866774 w 869942"/>
                  <a:gd name="connsiteY2" fmla="*/ 590551 h 877751"/>
                  <a:gd name="connsiteX3" fmla="*/ 790574 w 869942"/>
                  <a:gd name="connsiteY3" fmla="*/ 866775 h 877751"/>
                  <a:gd name="connsiteX4" fmla="*/ 71438 w 869942"/>
                  <a:gd name="connsiteY4" fmla="*/ 871537 h 877751"/>
                  <a:gd name="connsiteX5" fmla="*/ 0 w 869942"/>
                  <a:gd name="connsiteY5" fmla="*/ 557212 h 877751"/>
                  <a:gd name="connsiteX6" fmla="*/ 47624 w 869942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333374 w 885824"/>
                  <a:gd name="connsiteY4" fmla="*/ 873919 h 877751"/>
                  <a:gd name="connsiteX5" fmla="*/ 71438 w 885824"/>
                  <a:gd name="connsiteY5" fmla="*/ 871537 h 877751"/>
                  <a:gd name="connsiteX6" fmla="*/ 0 w 885824"/>
                  <a:gd name="connsiteY6" fmla="*/ 557212 h 877751"/>
                  <a:gd name="connsiteX7" fmla="*/ 47624 w 885824"/>
                  <a:gd name="connsiteY7" fmla="*/ 4763 h 877751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70934"/>
                  <a:gd name="connsiteX1" fmla="*/ 809624 w 885824"/>
                  <a:gd name="connsiteY1" fmla="*/ 0 h 970934"/>
                  <a:gd name="connsiteX2" fmla="*/ 885824 w 885824"/>
                  <a:gd name="connsiteY2" fmla="*/ 571501 h 970934"/>
                  <a:gd name="connsiteX3" fmla="*/ 809624 w 885824"/>
                  <a:gd name="connsiteY3" fmla="*/ 876300 h 970934"/>
                  <a:gd name="connsiteX4" fmla="*/ 340517 w 885824"/>
                  <a:gd name="connsiteY4" fmla="*/ 969169 h 970934"/>
                  <a:gd name="connsiteX5" fmla="*/ 71438 w 885824"/>
                  <a:gd name="connsiteY5" fmla="*/ 871537 h 970934"/>
                  <a:gd name="connsiteX6" fmla="*/ 0 w 885824"/>
                  <a:gd name="connsiteY6" fmla="*/ 557212 h 970934"/>
                  <a:gd name="connsiteX7" fmla="*/ 47624 w 885824"/>
                  <a:gd name="connsiteY7" fmla="*/ 4763 h 970934"/>
                  <a:gd name="connsiteX0" fmla="*/ 47624 w 885824"/>
                  <a:gd name="connsiteY0" fmla="*/ 4763 h 971516"/>
                  <a:gd name="connsiteX1" fmla="*/ 809624 w 885824"/>
                  <a:gd name="connsiteY1" fmla="*/ 0 h 971516"/>
                  <a:gd name="connsiteX2" fmla="*/ 885824 w 885824"/>
                  <a:gd name="connsiteY2" fmla="*/ 571501 h 971516"/>
                  <a:gd name="connsiteX3" fmla="*/ 809624 w 885824"/>
                  <a:gd name="connsiteY3" fmla="*/ 876300 h 971516"/>
                  <a:gd name="connsiteX4" fmla="*/ 600074 w 885824"/>
                  <a:gd name="connsiteY4" fmla="*/ 935830 h 971516"/>
                  <a:gd name="connsiteX5" fmla="*/ 340517 w 885824"/>
                  <a:gd name="connsiteY5" fmla="*/ 969169 h 971516"/>
                  <a:gd name="connsiteX6" fmla="*/ 71438 w 885824"/>
                  <a:gd name="connsiteY6" fmla="*/ 871537 h 971516"/>
                  <a:gd name="connsiteX7" fmla="*/ 0 w 885824"/>
                  <a:gd name="connsiteY7" fmla="*/ 557212 h 971516"/>
                  <a:gd name="connsiteX8" fmla="*/ 47624 w 885824"/>
                  <a:gd name="connsiteY8" fmla="*/ 4763 h 971516"/>
                  <a:gd name="connsiteX0" fmla="*/ 47624 w 885824"/>
                  <a:gd name="connsiteY0" fmla="*/ 4763 h 970142"/>
                  <a:gd name="connsiteX1" fmla="*/ 809624 w 885824"/>
                  <a:gd name="connsiteY1" fmla="*/ 0 h 970142"/>
                  <a:gd name="connsiteX2" fmla="*/ 885824 w 885824"/>
                  <a:gd name="connsiteY2" fmla="*/ 571501 h 970142"/>
                  <a:gd name="connsiteX3" fmla="*/ 809624 w 885824"/>
                  <a:gd name="connsiteY3" fmla="*/ 876300 h 970142"/>
                  <a:gd name="connsiteX4" fmla="*/ 607217 w 885824"/>
                  <a:gd name="connsiteY4" fmla="*/ 883442 h 970142"/>
                  <a:gd name="connsiteX5" fmla="*/ 340517 w 885824"/>
                  <a:gd name="connsiteY5" fmla="*/ 969169 h 970142"/>
                  <a:gd name="connsiteX6" fmla="*/ 71438 w 885824"/>
                  <a:gd name="connsiteY6" fmla="*/ 871537 h 970142"/>
                  <a:gd name="connsiteX7" fmla="*/ 0 w 885824"/>
                  <a:gd name="connsiteY7" fmla="*/ 557212 h 970142"/>
                  <a:gd name="connsiteX8" fmla="*/ 47624 w 885824"/>
                  <a:gd name="connsiteY8" fmla="*/ 4763 h 970142"/>
                  <a:gd name="connsiteX0" fmla="*/ 47624 w 885824"/>
                  <a:gd name="connsiteY0" fmla="*/ 4763 h 982375"/>
                  <a:gd name="connsiteX1" fmla="*/ 809624 w 885824"/>
                  <a:gd name="connsiteY1" fmla="*/ 0 h 982375"/>
                  <a:gd name="connsiteX2" fmla="*/ 885824 w 885824"/>
                  <a:gd name="connsiteY2" fmla="*/ 571501 h 982375"/>
                  <a:gd name="connsiteX3" fmla="*/ 809624 w 885824"/>
                  <a:gd name="connsiteY3" fmla="*/ 876300 h 982375"/>
                  <a:gd name="connsiteX4" fmla="*/ 607217 w 885824"/>
                  <a:gd name="connsiteY4" fmla="*/ 883442 h 982375"/>
                  <a:gd name="connsiteX5" fmla="*/ 340517 w 885824"/>
                  <a:gd name="connsiteY5" fmla="*/ 969169 h 982375"/>
                  <a:gd name="connsiteX6" fmla="*/ 71438 w 885824"/>
                  <a:gd name="connsiteY6" fmla="*/ 871537 h 982375"/>
                  <a:gd name="connsiteX7" fmla="*/ 0 w 885824"/>
                  <a:gd name="connsiteY7" fmla="*/ 557212 h 982375"/>
                  <a:gd name="connsiteX8" fmla="*/ 47624 w 885824"/>
                  <a:gd name="connsiteY8" fmla="*/ 4763 h 982375"/>
                  <a:gd name="connsiteX0" fmla="*/ 47624 w 885824"/>
                  <a:gd name="connsiteY0" fmla="*/ 4763 h 977296"/>
                  <a:gd name="connsiteX1" fmla="*/ 809624 w 885824"/>
                  <a:gd name="connsiteY1" fmla="*/ 0 h 977296"/>
                  <a:gd name="connsiteX2" fmla="*/ 885824 w 885824"/>
                  <a:gd name="connsiteY2" fmla="*/ 571501 h 977296"/>
                  <a:gd name="connsiteX3" fmla="*/ 809624 w 885824"/>
                  <a:gd name="connsiteY3" fmla="*/ 876300 h 977296"/>
                  <a:gd name="connsiteX4" fmla="*/ 607217 w 885824"/>
                  <a:gd name="connsiteY4" fmla="*/ 883442 h 977296"/>
                  <a:gd name="connsiteX5" fmla="*/ 340517 w 885824"/>
                  <a:gd name="connsiteY5" fmla="*/ 969169 h 977296"/>
                  <a:gd name="connsiteX6" fmla="*/ 71438 w 885824"/>
                  <a:gd name="connsiteY6" fmla="*/ 871537 h 977296"/>
                  <a:gd name="connsiteX7" fmla="*/ 0 w 885824"/>
                  <a:gd name="connsiteY7" fmla="*/ 557212 h 977296"/>
                  <a:gd name="connsiteX8" fmla="*/ 47624 w 885824"/>
                  <a:gd name="connsiteY8" fmla="*/ 4763 h 977296"/>
                  <a:gd name="connsiteX0" fmla="*/ 47624 w 885824"/>
                  <a:gd name="connsiteY0" fmla="*/ 4763 h 969531"/>
                  <a:gd name="connsiteX1" fmla="*/ 809624 w 885824"/>
                  <a:gd name="connsiteY1" fmla="*/ 0 h 969531"/>
                  <a:gd name="connsiteX2" fmla="*/ 885824 w 885824"/>
                  <a:gd name="connsiteY2" fmla="*/ 571501 h 969531"/>
                  <a:gd name="connsiteX3" fmla="*/ 809624 w 885824"/>
                  <a:gd name="connsiteY3" fmla="*/ 876300 h 969531"/>
                  <a:gd name="connsiteX4" fmla="*/ 607217 w 885824"/>
                  <a:gd name="connsiteY4" fmla="*/ 883442 h 969531"/>
                  <a:gd name="connsiteX5" fmla="*/ 340517 w 885824"/>
                  <a:gd name="connsiteY5" fmla="*/ 969169 h 969531"/>
                  <a:gd name="connsiteX6" fmla="*/ 71438 w 885824"/>
                  <a:gd name="connsiteY6" fmla="*/ 871537 h 969531"/>
                  <a:gd name="connsiteX7" fmla="*/ 0 w 885824"/>
                  <a:gd name="connsiteY7" fmla="*/ 557212 h 969531"/>
                  <a:gd name="connsiteX8" fmla="*/ 47624 w 885824"/>
                  <a:gd name="connsiteY8" fmla="*/ 4763 h 969531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90587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83443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69588"/>
                  <a:gd name="connsiteX1" fmla="*/ 809624 w 885824"/>
                  <a:gd name="connsiteY1" fmla="*/ 0 h 969588"/>
                  <a:gd name="connsiteX2" fmla="*/ 885824 w 885824"/>
                  <a:gd name="connsiteY2" fmla="*/ 571501 h 969588"/>
                  <a:gd name="connsiteX3" fmla="*/ 807242 w 885824"/>
                  <a:gd name="connsiteY3" fmla="*/ 883443 h 969588"/>
                  <a:gd name="connsiteX4" fmla="*/ 564354 w 885824"/>
                  <a:gd name="connsiteY4" fmla="*/ 888205 h 969588"/>
                  <a:gd name="connsiteX5" fmla="*/ 340517 w 885824"/>
                  <a:gd name="connsiteY5" fmla="*/ 969169 h 969588"/>
                  <a:gd name="connsiteX6" fmla="*/ 71438 w 885824"/>
                  <a:gd name="connsiteY6" fmla="*/ 871537 h 969588"/>
                  <a:gd name="connsiteX7" fmla="*/ 0 w 885824"/>
                  <a:gd name="connsiteY7" fmla="*/ 557212 h 969588"/>
                  <a:gd name="connsiteX8" fmla="*/ 47624 w 885824"/>
                  <a:gd name="connsiteY8" fmla="*/ 4763 h 969588"/>
                  <a:gd name="connsiteX0" fmla="*/ 47624 w 885824"/>
                  <a:gd name="connsiteY0" fmla="*/ 4763 h 976756"/>
                  <a:gd name="connsiteX1" fmla="*/ 809624 w 885824"/>
                  <a:gd name="connsiteY1" fmla="*/ 0 h 976756"/>
                  <a:gd name="connsiteX2" fmla="*/ 885824 w 885824"/>
                  <a:gd name="connsiteY2" fmla="*/ 571501 h 976756"/>
                  <a:gd name="connsiteX3" fmla="*/ 807242 w 885824"/>
                  <a:gd name="connsiteY3" fmla="*/ 883443 h 976756"/>
                  <a:gd name="connsiteX4" fmla="*/ 564354 w 885824"/>
                  <a:gd name="connsiteY4" fmla="*/ 888205 h 976756"/>
                  <a:gd name="connsiteX5" fmla="*/ 340517 w 885824"/>
                  <a:gd name="connsiteY5" fmla="*/ 969169 h 976756"/>
                  <a:gd name="connsiteX6" fmla="*/ 71438 w 885824"/>
                  <a:gd name="connsiteY6" fmla="*/ 871537 h 976756"/>
                  <a:gd name="connsiteX7" fmla="*/ 0 w 885824"/>
                  <a:gd name="connsiteY7" fmla="*/ 557212 h 976756"/>
                  <a:gd name="connsiteX8" fmla="*/ 47624 w 885824"/>
                  <a:gd name="connsiteY8" fmla="*/ 4763 h 976756"/>
                  <a:gd name="connsiteX0" fmla="*/ 47624 w 885824"/>
                  <a:gd name="connsiteY0" fmla="*/ 4763 h 975609"/>
                  <a:gd name="connsiteX1" fmla="*/ 809624 w 885824"/>
                  <a:gd name="connsiteY1" fmla="*/ 0 h 975609"/>
                  <a:gd name="connsiteX2" fmla="*/ 885824 w 885824"/>
                  <a:gd name="connsiteY2" fmla="*/ 571501 h 975609"/>
                  <a:gd name="connsiteX3" fmla="*/ 807242 w 885824"/>
                  <a:gd name="connsiteY3" fmla="*/ 883443 h 975609"/>
                  <a:gd name="connsiteX4" fmla="*/ 564354 w 885824"/>
                  <a:gd name="connsiteY4" fmla="*/ 888205 h 975609"/>
                  <a:gd name="connsiteX5" fmla="*/ 340517 w 885824"/>
                  <a:gd name="connsiteY5" fmla="*/ 969169 h 975609"/>
                  <a:gd name="connsiteX6" fmla="*/ 71438 w 885824"/>
                  <a:gd name="connsiteY6" fmla="*/ 871537 h 975609"/>
                  <a:gd name="connsiteX7" fmla="*/ 0 w 885824"/>
                  <a:gd name="connsiteY7" fmla="*/ 557212 h 975609"/>
                  <a:gd name="connsiteX8" fmla="*/ 47624 w 885824"/>
                  <a:gd name="connsiteY8" fmla="*/ 4763 h 975609"/>
                  <a:gd name="connsiteX0" fmla="*/ 47624 w 885824"/>
                  <a:gd name="connsiteY0" fmla="*/ 4763 h 976453"/>
                  <a:gd name="connsiteX1" fmla="*/ 809624 w 885824"/>
                  <a:gd name="connsiteY1" fmla="*/ 0 h 976453"/>
                  <a:gd name="connsiteX2" fmla="*/ 885824 w 885824"/>
                  <a:gd name="connsiteY2" fmla="*/ 571501 h 976453"/>
                  <a:gd name="connsiteX3" fmla="*/ 807242 w 885824"/>
                  <a:gd name="connsiteY3" fmla="*/ 883443 h 976453"/>
                  <a:gd name="connsiteX4" fmla="*/ 552448 w 885824"/>
                  <a:gd name="connsiteY4" fmla="*/ 892967 h 976453"/>
                  <a:gd name="connsiteX5" fmla="*/ 340517 w 885824"/>
                  <a:gd name="connsiteY5" fmla="*/ 969169 h 976453"/>
                  <a:gd name="connsiteX6" fmla="*/ 71438 w 885824"/>
                  <a:gd name="connsiteY6" fmla="*/ 871537 h 976453"/>
                  <a:gd name="connsiteX7" fmla="*/ 0 w 885824"/>
                  <a:gd name="connsiteY7" fmla="*/ 557212 h 976453"/>
                  <a:gd name="connsiteX8" fmla="*/ 47624 w 885824"/>
                  <a:gd name="connsiteY8" fmla="*/ 4763 h 976453"/>
                  <a:gd name="connsiteX0" fmla="*/ 47624 w 885824"/>
                  <a:gd name="connsiteY0" fmla="*/ 4763 h 979318"/>
                  <a:gd name="connsiteX1" fmla="*/ 809624 w 885824"/>
                  <a:gd name="connsiteY1" fmla="*/ 0 h 979318"/>
                  <a:gd name="connsiteX2" fmla="*/ 885824 w 885824"/>
                  <a:gd name="connsiteY2" fmla="*/ 571501 h 979318"/>
                  <a:gd name="connsiteX3" fmla="*/ 807242 w 885824"/>
                  <a:gd name="connsiteY3" fmla="*/ 883443 h 979318"/>
                  <a:gd name="connsiteX4" fmla="*/ 552448 w 885824"/>
                  <a:gd name="connsiteY4" fmla="*/ 892967 h 979318"/>
                  <a:gd name="connsiteX5" fmla="*/ 340517 w 885824"/>
                  <a:gd name="connsiteY5" fmla="*/ 969169 h 979318"/>
                  <a:gd name="connsiteX6" fmla="*/ 71438 w 885824"/>
                  <a:gd name="connsiteY6" fmla="*/ 871537 h 979318"/>
                  <a:gd name="connsiteX7" fmla="*/ 0 w 885824"/>
                  <a:gd name="connsiteY7" fmla="*/ 557212 h 979318"/>
                  <a:gd name="connsiteX8" fmla="*/ 47624 w 885824"/>
                  <a:gd name="connsiteY8" fmla="*/ 4763 h 979318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71438 w 885824"/>
                  <a:gd name="connsiteY6" fmla="*/ 871537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5824" h="977601">
                    <a:moveTo>
                      <a:pt x="47624" y="4763"/>
                    </a:moveTo>
                    <a:lnTo>
                      <a:pt x="809624" y="0"/>
                    </a:lnTo>
                    <a:cubicBezTo>
                      <a:pt x="755648" y="150813"/>
                      <a:pt x="698500" y="407989"/>
                      <a:pt x="885824" y="571501"/>
                    </a:cubicBezTo>
                    <a:cubicBezTo>
                      <a:pt x="706436" y="639763"/>
                      <a:pt x="839786" y="842168"/>
                      <a:pt x="807242" y="883443"/>
                    </a:cubicBezTo>
                    <a:cubicBezTo>
                      <a:pt x="750092" y="901302"/>
                      <a:pt x="730646" y="867964"/>
                      <a:pt x="552448" y="892967"/>
                    </a:cubicBezTo>
                    <a:cubicBezTo>
                      <a:pt x="550464" y="996552"/>
                      <a:pt x="523872" y="982266"/>
                      <a:pt x="335754" y="966788"/>
                    </a:cubicBezTo>
                    <a:cubicBezTo>
                      <a:pt x="284161" y="850901"/>
                      <a:pt x="304007" y="896937"/>
                      <a:pt x="83344" y="876299"/>
                    </a:cubicBezTo>
                    <a:cubicBezTo>
                      <a:pt x="-29368" y="943768"/>
                      <a:pt x="173039" y="647699"/>
                      <a:pt x="0" y="557212"/>
                    </a:cubicBezTo>
                    <a:cubicBezTo>
                      <a:pt x="112712" y="423862"/>
                      <a:pt x="96043" y="204788"/>
                      <a:pt x="47624" y="4763"/>
                    </a:cubicBezTo>
                    <a:close/>
                  </a:path>
                </a:pathLst>
              </a:custGeom>
              <a:solidFill>
                <a:srgbClr val="FAC9D4"/>
              </a:solidFill>
              <a:ln w="22225">
                <a:solidFill>
                  <a:srgbClr val="FAC9D4"/>
                </a:solidFill>
              </a:ln>
              <a:effectLst>
                <a:outerShdw blurRad="25400" dist="254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CFD881E-E966-4384-948D-062F665EB012}"/>
                  </a:ext>
                </a:extLst>
              </p:cNvPr>
              <p:cNvSpPr/>
              <p:nvPr/>
            </p:nvSpPr>
            <p:spPr>
              <a:xfrm>
                <a:off x="5985050" y="3886547"/>
                <a:ext cx="239399" cy="30154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AA829B"/>
                </a:bgClr>
              </a:pattFill>
              <a:ln w="98425" cap="rnd">
                <a:solidFill>
                  <a:srgbClr val="E5BAA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CA5CFEDC-966C-47D7-B588-DB9E5FD64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710" y="4225039"/>
                <a:ext cx="199609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B08AA2"/>
                </a:bgClr>
              </a:pattFill>
              <a:ln w="127000" cap="sq">
                <a:solidFill>
                  <a:srgbClr val="B08A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0C9F2E9-A3DD-4B95-8700-A63B4F523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08" y="4504535"/>
              <a:ext cx="373616" cy="1"/>
            </a:xfrm>
            <a:prstGeom prst="line">
              <a:avLst/>
            </a:prstGeom>
            <a:ln w="130175">
              <a:solidFill>
                <a:srgbClr val="E5BA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30BECE2-8F38-43CF-9B8E-4CCE65483A9E}"/>
              </a:ext>
            </a:extLst>
          </p:cNvPr>
          <p:cNvGrpSpPr/>
          <p:nvPr/>
        </p:nvGrpSpPr>
        <p:grpSpPr>
          <a:xfrm>
            <a:off x="6468938" y="1421676"/>
            <a:ext cx="2119909" cy="2630982"/>
            <a:chOff x="6647615" y="4504535"/>
            <a:chExt cx="397922" cy="493854"/>
          </a:xfrm>
          <a:effectLst>
            <a:outerShdw blurRad="127000" dist="25400" dir="5400000" sx="101000" sy="101000" algn="ctr" rotWithShape="0">
              <a:srgbClr val="000000">
                <a:alpha val="30000"/>
              </a:srgbClr>
            </a:outerShdw>
          </a:effectLst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0FD7305-AA53-45C0-A61D-AE6009435768}"/>
                </a:ext>
              </a:extLst>
            </p:cNvPr>
            <p:cNvGrpSpPr/>
            <p:nvPr/>
          </p:nvGrpSpPr>
          <p:grpSpPr>
            <a:xfrm>
              <a:off x="6647615" y="4537848"/>
              <a:ext cx="397922" cy="460541"/>
              <a:chOff x="5921958" y="3860671"/>
              <a:chExt cx="379352" cy="439049"/>
            </a:xfrm>
          </p:grpSpPr>
          <p:sp>
            <p:nvSpPr>
              <p:cNvPr id="113" name="직사각형 140">
                <a:extLst>
                  <a:ext uri="{FF2B5EF4-FFF2-40B4-BE49-F238E27FC236}">
                    <a16:creationId xmlns:a16="http://schemas.microsoft.com/office/drawing/2014/main" id="{DE270685-B818-4F65-8B20-76667B389A4F}"/>
                  </a:ext>
                </a:extLst>
              </p:cNvPr>
              <p:cNvSpPr/>
              <p:nvPr/>
            </p:nvSpPr>
            <p:spPr>
              <a:xfrm>
                <a:off x="5921958" y="3860671"/>
                <a:ext cx="379352" cy="439049"/>
              </a:xfrm>
              <a:custGeom>
                <a:avLst/>
                <a:gdLst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63671"/>
                  <a:gd name="connsiteY0" fmla="*/ 4763 h 866775"/>
                  <a:gd name="connsiteX1" fmla="*/ 762000 w 763671"/>
                  <a:gd name="connsiteY1" fmla="*/ 0 h 866775"/>
                  <a:gd name="connsiteX2" fmla="*/ 742950 w 763671"/>
                  <a:gd name="connsiteY2" fmla="*/ 866775 h 866775"/>
                  <a:gd name="connsiteX3" fmla="*/ 9526 w 763671"/>
                  <a:gd name="connsiteY3" fmla="*/ 862012 h 866775"/>
                  <a:gd name="connsiteX4" fmla="*/ 0 w 763671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41972 w 803972"/>
                  <a:gd name="connsiteY0" fmla="*/ 4763 h 866775"/>
                  <a:gd name="connsiteX1" fmla="*/ 803972 w 803972"/>
                  <a:gd name="connsiteY1" fmla="*/ 0 h 866775"/>
                  <a:gd name="connsiteX2" fmla="*/ 784922 w 803972"/>
                  <a:gd name="connsiteY2" fmla="*/ 866775 h 866775"/>
                  <a:gd name="connsiteX3" fmla="*/ 51498 w 803972"/>
                  <a:gd name="connsiteY3" fmla="*/ 862012 h 866775"/>
                  <a:gd name="connsiteX4" fmla="*/ 94360 w 803972"/>
                  <a:gd name="connsiteY4" fmla="*/ 657225 h 866775"/>
                  <a:gd name="connsiteX5" fmla="*/ 41972 w 803972"/>
                  <a:gd name="connsiteY5" fmla="*/ 4763 h 866775"/>
                  <a:gd name="connsiteX0" fmla="*/ 32224 w 794224"/>
                  <a:gd name="connsiteY0" fmla="*/ 4763 h 866775"/>
                  <a:gd name="connsiteX1" fmla="*/ 794224 w 794224"/>
                  <a:gd name="connsiteY1" fmla="*/ 0 h 866775"/>
                  <a:gd name="connsiteX2" fmla="*/ 775174 w 794224"/>
                  <a:gd name="connsiteY2" fmla="*/ 866775 h 866775"/>
                  <a:gd name="connsiteX3" fmla="*/ 41750 w 794224"/>
                  <a:gd name="connsiteY3" fmla="*/ 862012 h 866775"/>
                  <a:gd name="connsiteX4" fmla="*/ 84612 w 794224"/>
                  <a:gd name="connsiteY4" fmla="*/ 657225 h 866775"/>
                  <a:gd name="connsiteX5" fmla="*/ 32224 w 794224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33699 w 795699"/>
                  <a:gd name="connsiteY0" fmla="*/ 4763 h 866775"/>
                  <a:gd name="connsiteX1" fmla="*/ 795699 w 795699"/>
                  <a:gd name="connsiteY1" fmla="*/ 0 h 866775"/>
                  <a:gd name="connsiteX2" fmla="*/ 776649 w 795699"/>
                  <a:gd name="connsiteY2" fmla="*/ 866775 h 866775"/>
                  <a:gd name="connsiteX3" fmla="*/ 43225 w 795699"/>
                  <a:gd name="connsiteY3" fmla="*/ 862012 h 866775"/>
                  <a:gd name="connsiteX4" fmla="*/ 14650 w 795699"/>
                  <a:gd name="connsiteY4" fmla="*/ 566737 h 866775"/>
                  <a:gd name="connsiteX5" fmla="*/ 33699 w 795699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8627 w 790627"/>
                  <a:gd name="connsiteY0" fmla="*/ 4763 h 870128"/>
                  <a:gd name="connsiteX1" fmla="*/ 790627 w 790627"/>
                  <a:gd name="connsiteY1" fmla="*/ 0 h 870128"/>
                  <a:gd name="connsiteX2" fmla="*/ 771577 w 790627"/>
                  <a:gd name="connsiteY2" fmla="*/ 866775 h 870128"/>
                  <a:gd name="connsiteX3" fmla="*/ 38153 w 790627"/>
                  <a:gd name="connsiteY3" fmla="*/ 862012 h 870128"/>
                  <a:gd name="connsiteX4" fmla="*/ 9578 w 790627"/>
                  <a:gd name="connsiteY4" fmla="*/ 566737 h 870128"/>
                  <a:gd name="connsiteX5" fmla="*/ 28627 w 790627"/>
                  <a:gd name="connsiteY5" fmla="*/ 4763 h 870128"/>
                  <a:gd name="connsiteX0" fmla="*/ 47624 w 809624"/>
                  <a:gd name="connsiteY0" fmla="*/ 4763 h 870810"/>
                  <a:gd name="connsiteX1" fmla="*/ 809624 w 809624"/>
                  <a:gd name="connsiteY1" fmla="*/ 0 h 870810"/>
                  <a:gd name="connsiteX2" fmla="*/ 790574 w 809624"/>
                  <a:gd name="connsiteY2" fmla="*/ 866775 h 870810"/>
                  <a:gd name="connsiteX3" fmla="*/ 57150 w 809624"/>
                  <a:gd name="connsiteY3" fmla="*/ 862012 h 870810"/>
                  <a:gd name="connsiteX4" fmla="*/ 0 w 809624"/>
                  <a:gd name="connsiteY4" fmla="*/ 585787 h 870810"/>
                  <a:gd name="connsiteX5" fmla="*/ 47624 w 809624"/>
                  <a:gd name="connsiteY5" fmla="*/ 4763 h 870810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8420"/>
                  <a:gd name="connsiteX1" fmla="*/ 809624 w 809624"/>
                  <a:gd name="connsiteY1" fmla="*/ 0 h 868420"/>
                  <a:gd name="connsiteX2" fmla="*/ 790574 w 809624"/>
                  <a:gd name="connsiteY2" fmla="*/ 866775 h 868420"/>
                  <a:gd name="connsiteX3" fmla="*/ 57150 w 809624"/>
                  <a:gd name="connsiteY3" fmla="*/ 862012 h 868420"/>
                  <a:gd name="connsiteX4" fmla="*/ 0 w 809624"/>
                  <a:gd name="connsiteY4" fmla="*/ 557212 h 868420"/>
                  <a:gd name="connsiteX5" fmla="*/ 47624 w 809624"/>
                  <a:gd name="connsiteY5" fmla="*/ 4763 h 868420"/>
                  <a:gd name="connsiteX0" fmla="*/ 47624 w 809624"/>
                  <a:gd name="connsiteY0" fmla="*/ 4763 h 877751"/>
                  <a:gd name="connsiteX1" fmla="*/ 809624 w 809624"/>
                  <a:gd name="connsiteY1" fmla="*/ 0 h 877751"/>
                  <a:gd name="connsiteX2" fmla="*/ 790574 w 809624"/>
                  <a:gd name="connsiteY2" fmla="*/ 866775 h 877751"/>
                  <a:gd name="connsiteX3" fmla="*/ 71438 w 809624"/>
                  <a:gd name="connsiteY3" fmla="*/ 871537 h 877751"/>
                  <a:gd name="connsiteX4" fmla="*/ 0 w 809624"/>
                  <a:gd name="connsiteY4" fmla="*/ 557212 h 877751"/>
                  <a:gd name="connsiteX5" fmla="*/ 47624 w 809624"/>
                  <a:gd name="connsiteY5" fmla="*/ 4763 h 877751"/>
                  <a:gd name="connsiteX0" fmla="*/ 47624 w 844628"/>
                  <a:gd name="connsiteY0" fmla="*/ 4763 h 877751"/>
                  <a:gd name="connsiteX1" fmla="*/ 809624 w 844628"/>
                  <a:gd name="connsiteY1" fmla="*/ 0 h 877751"/>
                  <a:gd name="connsiteX2" fmla="*/ 723899 w 844628"/>
                  <a:gd name="connsiteY2" fmla="*/ 595313 h 877751"/>
                  <a:gd name="connsiteX3" fmla="*/ 790574 w 844628"/>
                  <a:gd name="connsiteY3" fmla="*/ 866775 h 877751"/>
                  <a:gd name="connsiteX4" fmla="*/ 71438 w 844628"/>
                  <a:gd name="connsiteY4" fmla="*/ 871537 h 877751"/>
                  <a:gd name="connsiteX5" fmla="*/ 0 w 844628"/>
                  <a:gd name="connsiteY5" fmla="*/ 557212 h 877751"/>
                  <a:gd name="connsiteX6" fmla="*/ 47624 w 844628"/>
                  <a:gd name="connsiteY6" fmla="*/ 4763 h 877751"/>
                  <a:gd name="connsiteX0" fmla="*/ 47624 w 881675"/>
                  <a:gd name="connsiteY0" fmla="*/ 4763 h 877751"/>
                  <a:gd name="connsiteX1" fmla="*/ 809624 w 881675"/>
                  <a:gd name="connsiteY1" fmla="*/ 0 h 877751"/>
                  <a:gd name="connsiteX2" fmla="*/ 866774 w 881675"/>
                  <a:gd name="connsiteY2" fmla="*/ 590551 h 877751"/>
                  <a:gd name="connsiteX3" fmla="*/ 790574 w 881675"/>
                  <a:gd name="connsiteY3" fmla="*/ 866775 h 877751"/>
                  <a:gd name="connsiteX4" fmla="*/ 71438 w 881675"/>
                  <a:gd name="connsiteY4" fmla="*/ 871537 h 877751"/>
                  <a:gd name="connsiteX5" fmla="*/ 0 w 881675"/>
                  <a:gd name="connsiteY5" fmla="*/ 557212 h 877751"/>
                  <a:gd name="connsiteX6" fmla="*/ 47624 w 881675"/>
                  <a:gd name="connsiteY6" fmla="*/ 4763 h 877751"/>
                  <a:gd name="connsiteX0" fmla="*/ 47624 w 869942"/>
                  <a:gd name="connsiteY0" fmla="*/ 4763 h 877751"/>
                  <a:gd name="connsiteX1" fmla="*/ 809624 w 869942"/>
                  <a:gd name="connsiteY1" fmla="*/ 0 h 877751"/>
                  <a:gd name="connsiteX2" fmla="*/ 866774 w 869942"/>
                  <a:gd name="connsiteY2" fmla="*/ 590551 h 877751"/>
                  <a:gd name="connsiteX3" fmla="*/ 790574 w 869942"/>
                  <a:gd name="connsiteY3" fmla="*/ 866775 h 877751"/>
                  <a:gd name="connsiteX4" fmla="*/ 71438 w 869942"/>
                  <a:gd name="connsiteY4" fmla="*/ 871537 h 877751"/>
                  <a:gd name="connsiteX5" fmla="*/ 0 w 869942"/>
                  <a:gd name="connsiteY5" fmla="*/ 557212 h 877751"/>
                  <a:gd name="connsiteX6" fmla="*/ 47624 w 869942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333374 w 885824"/>
                  <a:gd name="connsiteY4" fmla="*/ 873919 h 877751"/>
                  <a:gd name="connsiteX5" fmla="*/ 71438 w 885824"/>
                  <a:gd name="connsiteY5" fmla="*/ 871537 h 877751"/>
                  <a:gd name="connsiteX6" fmla="*/ 0 w 885824"/>
                  <a:gd name="connsiteY6" fmla="*/ 557212 h 877751"/>
                  <a:gd name="connsiteX7" fmla="*/ 47624 w 885824"/>
                  <a:gd name="connsiteY7" fmla="*/ 4763 h 877751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70934"/>
                  <a:gd name="connsiteX1" fmla="*/ 809624 w 885824"/>
                  <a:gd name="connsiteY1" fmla="*/ 0 h 970934"/>
                  <a:gd name="connsiteX2" fmla="*/ 885824 w 885824"/>
                  <a:gd name="connsiteY2" fmla="*/ 571501 h 970934"/>
                  <a:gd name="connsiteX3" fmla="*/ 809624 w 885824"/>
                  <a:gd name="connsiteY3" fmla="*/ 876300 h 970934"/>
                  <a:gd name="connsiteX4" fmla="*/ 340517 w 885824"/>
                  <a:gd name="connsiteY4" fmla="*/ 969169 h 970934"/>
                  <a:gd name="connsiteX5" fmla="*/ 71438 w 885824"/>
                  <a:gd name="connsiteY5" fmla="*/ 871537 h 970934"/>
                  <a:gd name="connsiteX6" fmla="*/ 0 w 885824"/>
                  <a:gd name="connsiteY6" fmla="*/ 557212 h 970934"/>
                  <a:gd name="connsiteX7" fmla="*/ 47624 w 885824"/>
                  <a:gd name="connsiteY7" fmla="*/ 4763 h 970934"/>
                  <a:gd name="connsiteX0" fmla="*/ 47624 w 885824"/>
                  <a:gd name="connsiteY0" fmla="*/ 4763 h 971516"/>
                  <a:gd name="connsiteX1" fmla="*/ 809624 w 885824"/>
                  <a:gd name="connsiteY1" fmla="*/ 0 h 971516"/>
                  <a:gd name="connsiteX2" fmla="*/ 885824 w 885824"/>
                  <a:gd name="connsiteY2" fmla="*/ 571501 h 971516"/>
                  <a:gd name="connsiteX3" fmla="*/ 809624 w 885824"/>
                  <a:gd name="connsiteY3" fmla="*/ 876300 h 971516"/>
                  <a:gd name="connsiteX4" fmla="*/ 600074 w 885824"/>
                  <a:gd name="connsiteY4" fmla="*/ 935830 h 971516"/>
                  <a:gd name="connsiteX5" fmla="*/ 340517 w 885824"/>
                  <a:gd name="connsiteY5" fmla="*/ 969169 h 971516"/>
                  <a:gd name="connsiteX6" fmla="*/ 71438 w 885824"/>
                  <a:gd name="connsiteY6" fmla="*/ 871537 h 971516"/>
                  <a:gd name="connsiteX7" fmla="*/ 0 w 885824"/>
                  <a:gd name="connsiteY7" fmla="*/ 557212 h 971516"/>
                  <a:gd name="connsiteX8" fmla="*/ 47624 w 885824"/>
                  <a:gd name="connsiteY8" fmla="*/ 4763 h 971516"/>
                  <a:gd name="connsiteX0" fmla="*/ 47624 w 885824"/>
                  <a:gd name="connsiteY0" fmla="*/ 4763 h 970142"/>
                  <a:gd name="connsiteX1" fmla="*/ 809624 w 885824"/>
                  <a:gd name="connsiteY1" fmla="*/ 0 h 970142"/>
                  <a:gd name="connsiteX2" fmla="*/ 885824 w 885824"/>
                  <a:gd name="connsiteY2" fmla="*/ 571501 h 970142"/>
                  <a:gd name="connsiteX3" fmla="*/ 809624 w 885824"/>
                  <a:gd name="connsiteY3" fmla="*/ 876300 h 970142"/>
                  <a:gd name="connsiteX4" fmla="*/ 607217 w 885824"/>
                  <a:gd name="connsiteY4" fmla="*/ 883442 h 970142"/>
                  <a:gd name="connsiteX5" fmla="*/ 340517 w 885824"/>
                  <a:gd name="connsiteY5" fmla="*/ 969169 h 970142"/>
                  <a:gd name="connsiteX6" fmla="*/ 71438 w 885824"/>
                  <a:gd name="connsiteY6" fmla="*/ 871537 h 970142"/>
                  <a:gd name="connsiteX7" fmla="*/ 0 w 885824"/>
                  <a:gd name="connsiteY7" fmla="*/ 557212 h 970142"/>
                  <a:gd name="connsiteX8" fmla="*/ 47624 w 885824"/>
                  <a:gd name="connsiteY8" fmla="*/ 4763 h 970142"/>
                  <a:gd name="connsiteX0" fmla="*/ 47624 w 885824"/>
                  <a:gd name="connsiteY0" fmla="*/ 4763 h 982375"/>
                  <a:gd name="connsiteX1" fmla="*/ 809624 w 885824"/>
                  <a:gd name="connsiteY1" fmla="*/ 0 h 982375"/>
                  <a:gd name="connsiteX2" fmla="*/ 885824 w 885824"/>
                  <a:gd name="connsiteY2" fmla="*/ 571501 h 982375"/>
                  <a:gd name="connsiteX3" fmla="*/ 809624 w 885824"/>
                  <a:gd name="connsiteY3" fmla="*/ 876300 h 982375"/>
                  <a:gd name="connsiteX4" fmla="*/ 607217 w 885824"/>
                  <a:gd name="connsiteY4" fmla="*/ 883442 h 982375"/>
                  <a:gd name="connsiteX5" fmla="*/ 340517 w 885824"/>
                  <a:gd name="connsiteY5" fmla="*/ 969169 h 982375"/>
                  <a:gd name="connsiteX6" fmla="*/ 71438 w 885824"/>
                  <a:gd name="connsiteY6" fmla="*/ 871537 h 982375"/>
                  <a:gd name="connsiteX7" fmla="*/ 0 w 885824"/>
                  <a:gd name="connsiteY7" fmla="*/ 557212 h 982375"/>
                  <a:gd name="connsiteX8" fmla="*/ 47624 w 885824"/>
                  <a:gd name="connsiteY8" fmla="*/ 4763 h 982375"/>
                  <a:gd name="connsiteX0" fmla="*/ 47624 w 885824"/>
                  <a:gd name="connsiteY0" fmla="*/ 4763 h 977296"/>
                  <a:gd name="connsiteX1" fmla="*/ 809624 w 885824"/>
                  <a:gd name="connsiteY1" fmla="*/ 0 h 977296"/>
                  <a:gd name="connsiteX2" fmla="*/ 885824 w 885824"/>
                  <a:gd name="connsiteY2" fmla="*/ 571501 h 977296"/>
                  <a:gd name="connsiteX3" fmla="*/ 809624 w 885824"/>
                  <a:gd name="connsiteY3" fmla="*/ 876300 h 977296"/>
                  <a:gd name="connsiteX4" fmla="*/ 607217 w 885824"/>
                  <a:gd name="connsiteY4" fmla="*/ 883442 h 977296"/>
                  <a:gd name="connsiteX5" fmla="*/ 340517 w 885824"/>
                  <a:gd name="connsiteY5" fmla="*/ 969169 h 977296"/>
                  <a:gd name="connsiteX6" fmla="*/ 71438 w 885824"/>
                  <a:gd name="connsiteY6" fmla="*/ 871537 h 977296"/>
                  <a:gd name="connsiteX7" fmla="*/ 0 w 885824"/>
                  <a:gd name="connsiteY7" fmla="*/ 557212 h 977296"/>
                  <a:gd name="connsiteX8" fmla="*/ 47624 w 885824"/>
                  <a:gd name="connsiteY8" fmla="*/ 4763 h 977296"/>
                  <a:gd name="connsiteX0" fmla="*/ 47624 w 885824"/>
                  <a:gd name="connsiteY0" fmla="*/ 4763 h 969531"/>
                  <a:gd name="connsiteX1" fmla="*/ 809624 w 885824"/>
                  <a:gd name="connsiteY1" fmla="*/ 0 h 969531"/>
                  <a:gd name="connsiteX2" fmla="*/ 885824 w 885824"/>
                  <a:gd name="connsiteY2" fmla="*/ 571501 h 969531"/>
                  <a:gd name="connsiteX3" fmla="*/ 809624 w 885824"/>
                  <a:gd name="connsiteY3" fmla="*/ 876300 h 969531"/>
                  <a:gd name="connsiteX4" fmla="*/ 607217 w 885824"/>
                  <a:gd name="connsiteY4" fmla="*/ 883442 h 969531"/>
                  <a:gd name="connsiteX5" fmla="*/ 340517 w 885824"/>
                  <a:gd name="connsiteY5" fmla="*/ 969169 h 969531"/>
                  <a:gd name="connsiteX6" fmla="*/ 71438 w 885824"/>
                  <a:gd name="connsiteY6" fmla="*/ 871537 h 969531"/>
                  <a:gd name="connsiteX7" fmla="*/ 0 w 885824"/>
                  <a:gd name="connsiteY7" fmla="*/ 557212 h 969531"/>
                  <a:gd name="connsiteX8" fmla="*/ 47624 w 885824"/>
                  <a:gd name="connsiteY8" fmla="*/ 4763 h 969531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90587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83443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69588"/>
                  <a:gd name="connsiteX1" fmla="*/ 809624 w 885824"/>
                  <a:gd name="connsiteY1" fmla="*/ 0 h 969588"/>
                  <a:gd name="connsiteX2" fmla="*/ 885824 w 885824"/>
                  <a:gd name="connsiteY2" fmla="*/ 571501 h 969588"/>
                  <a:gd name="connsiteX3" fmla="*/ 807242 w 885824"/>
                  <a:gd name="connsiteY3" fmla="*/ 883443 h 969588"/>
                  <a:gd name="connsiteX4" fmla="*/ 564354 w 885824"/>
                  <a:gd name="connsiteY4" fmla="*/ 888205 h 969588"/>
                  <a:gd name="connsiteX5" fmla="*/ 340517 w 885824"/>
                  <a:gd name="connsiteY5" fmla="*/ 969169 h 969588"/>
                  <a:gd name="connsiteX6" fmla="*/ 71438 w 885824"/>
                  <a:gd name="connsiteY6" fmla="*/ 871537 h 969588"/>
                  <a:gd name="connsiteX7" fmla="*/ 0 w 885824"/>
                  <a:gd name="connsiteY7" fmla="*/ 557212 h 969588"/>
                  <a:gd name="connsiteX8" fmla="*/ 47624 w 885824"/>
                  <a:gd name="connsiteY8" fmla="*/ 4763 h 969588"/>
                  <a:gd name="connsiteX0" fmla="*/ 47624 w 885824"/>
                  <a:gd name="connsiteY0" fmla="*/ 4763 h 976756"/>
                  <a:gd name="connsiteX1" fmla="*/ 809624 w 885824"/>
                  <a:gd name="connsiteY1" fmla="*/ 0 h 976756"/>
                  <a:gd name="connsiteX2" fmla="*/ 885824 w 885824"/>
                  <a:gd name="connsiteY2" fmla="*/ 571501 h 976756"/>
                  <a:gd name="connsiteX3" fmla="*/ 807242 w 885824"/>
                  <a:gd name="connsiteY3" fmla="*/ 883443 h 976756"/>
                  <a:gd name="connsiteX4" fmla="*/ 564354 w 885824"/>
                  <a:gd name="connsiteY4" fmla="*/ 888205 h 976756"/>
                  <a:gd name="connsiteX5" fmla="*/ 340517 w 885824"/>
                  <a:gd name="connsiteY5" fmla="*/ 969169 h 976756"/>
                  <a:gd name="connsiteX6" fmla="*/ 71438 w 885824"/>
                  <a:gd name="connsiteY6" fmla="*/ 871537 h 976756"/>
                  <a:gd name="connsiteX7" fmla="*/ 0 w 885824"/>
                  <a:gd name="connsiteY7" fmla="*/ 557212 h 976756"/>
                  <a:gd name="connsiteX8" fmla="*/ 47624 w 885824"/>
                  <a:gd name="connsiteY8" fmla="*/ 4763 h 976756"/>
                  <a:gd name="connsiteX0" fmla="*/ 47624 w 885824"/>
                  <a:gd name="connsiteY0" fmla="*/ 4763 h 975609"/>
                  <a:gd name="connsiteX1" fmla="*/ 809624 w 885824"/>
                  <a:gd name="connsiteY1" fmla="*/ 0 h 975609"/>
                  <a:gd name="connsiteX2" fmla="*/ 885824 w 885824"/>
                  <a:gd name="connsiteY2" fmla="*/ 571501 h 975609"/>
                  <a:gd name="connsiteX3" fmla="*/ 807242 w 885824"/>
                  <a:gd name="connsiteY3" fmla="*/ 883443 h 975609"/>
                  <a:gd name="connsiteX4" fmla="*/ 564354 w 885824"/>
                  <a:gd name="connsiteY4" fmla="*/ 888205 h 975609"/>
                  <a:gd name="connsiteX5" fmla="*/ 340517 w 885824"/>
                  <a:gd name="connsiteY5" fmla="*/ 969169 h 975609"/>
                  <a:gd name="connsiteX6" fmla="*/ 71438 w 885824"/>
                  <a:gd name="connsiteY6" fmla="*/ 871537 h 975609"/>
                  <a:gd name="connsiteX7" fmla="*/ 0 w 885824"/>
                  <a:gd name="connsiteY7" fmla="*/ 557212 h 975609"/>
                  <a:gd name="connsiteX8" fmla="*/ 47624 w 885824"/>
                  <a:gd name="connsiteY8" fmla="*/ 4763 h 975609"/>
                  <a:gd name="connsiteX0" fmla="*/ 47624 w 885824"/>
                  <a:gd name="connsiteY0" fmla="*/ 4763 h 976453"/>
                  <a:gd name="connsiteX1" fmla="*/ 809624 w 885824"/>
                  <a:gd name="connsiteY1" fmla="*/ 0 h 976453"/>
                  <a:gd name="connsiteX2" fmla="*/ 885824 w 885824"/>
                  <a:gd name="connsiteY2" fmla="*/ 571501 h 976453"/>
                  <a:gd name="connsiteX3" fmla="*/ 807242 w 885824"/>
                  <a:gd name="connsiteY3" fmla="*/ 883443 h 976453"/>
                  <a:gd name="connsiteX4" fmla="*/ 552448 w 885824"/>
                  <a:gd name="connsiteY4" fmla="*/ 892967 h 976453"/>
                  <a:gd name="connsiteX5" fmla="*/ 340517 w 885824"/>
                  <a:gd name="connsiteY5" fmla="*/ 969169 h 976453"/>
                  <a:gd name="connsiteX6" fmla="*/ 71438 w 885824"/>
                  <a:gd name="connsiteY6" fmla="*/ 871537 h 976453"/>
                  <a:gd name="connsiteX7" fmla="*/ 0 w 885824"/>
                  <a:gd name="connsiteY7" fmla="*/ 557212 h 976453"/>
                  <a:gd name="connsiteX8" fmla="*/ 47624 w 885824"/>
                  <a:gd name="connsiteY8" fmla="*/ 4763 h 976453"/>
                  <a:gd name="connsiteX0" fmla="*/ 47624 w 885824"/>
                  <a:gd name="connsiteY0" fmla="*/ 4763 h 979318"/>
                  <a:gd name="connsiteX1" fmla="*/ 809624 w 885824"/>
                  <a:gd name="connsiteY1" fmla="*/ 0 h 979318"/>
                  <a:gd name="connsiteX2" fmla="*/ 885824 w 885824"/>
                  <a:gd name="connsiteY2" fmla="*/ 571501 h 979318"/>
                  <a:gd name="connsiteX3" fmla="*/ 807242 w 885824"/>
                  <a:gd name="connsiteY3" fmla="*/ 883443 h 979318"/>
                  <a:gd name="connsiteX4" fmla="*/ 552448 w 885824"/>
                  <a:gd name="connsiteY4" fmla="*/ 892967 h 979318"/>
                  <a:gd name="connsiteX5" fmla="*/ 340517 w 885824"/>
                  <a:gd name="connsiteY5" fmla="*/ 969169 h 979318"/>
                  <a:gd name="connsiteX6" fmla="*/ 71438 w 885824"/>
                  <a:gd name="connsiteY6" fmla="*/ 871537 h 979318"/>
                  <a:gd name="connsiteX7" fmla="*/ 0 w 885824"/>
                  <a:gd name="connsiteY7" fmla="*/ 557212 h 979318"/>
                  <a:gd name="connsiteX8" fmla="*/ 47624 w 885824"/>
                  <a:gd name="connsiteY8" fmla="*/ 4763 h 979318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71438 w 885824"/>
                  <a:gd name="connsiteY6" fmla="*/ 871537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5824" h="977601">
                    <a:moveTo>
                      <a:pt x="47624" y="4763"/>
                    </a:moveTo>
                    <a:lnTo>
                      <a:pt x="809624" y="0"/>
                    </a:lnTo>
                    <a:cubicBezTo>
                      <a:pt x="755648" y="150813"/>
                      <a:pt x="698500" y="407989"/>
                      <a:pt x="885824" y="571501"/>
                    </a:cubicBezTo>
                    <a:cubicBezTo>
                      <a:pt x="706436" y="639763"/>
                      <a:pt x="839786" y="842168"/>
                      <a:pt x="807242" y="883443"/>
                    </a:cubicBezTo>
                    <a:cubicBezTo>
                      <a:pt x="750092" y="901302"/>
                      <a:pt x="730646" y="867964"/>
                      <a:pt x="552448" y="892967"/>
                    </a:cubicBezTo>
                    <a:cubicBezTo>
                      <a:pt x="550464" y="996552"/>
                      <a:pt x="523872" y="982266"/>
                      <a:pt x="335754" y="966788"/>
                    </a:cubicBezTo>
                    <a:cubicBezTo>
                      <a:pt x="284161" y="850901"/>
                      <a:pt x="304007" y="896937"/>
                      <a:pt x="83344" y="876299"/>
                    </a:cubicBezTo>
                    <a:cubicBezTo>
                      <a:pt x="-29368" y="943768"/>
                      <a:pt x="173039" y="647699"/>
                      <a:pt x="0" y="557212"/>
                    </a:cubicBezTo>
                    <a:cubicBezTo>
                      <a:pt x="112712" y="423862"/>
                      <a:pt x="96043" y="204788"/>
                      <a:pt x="47624" y="4763"/>
                    </a:cubicBezTo>
                    <a:close/>
                  </a:path>
                </a:pathLst>
              </a:custGeom>
              <a:solidFill>
                <a:srgbClr val="FAC9D4"/>
              </a:solidFill>
              <a:ln w="22225">
                <a:solidFill>
                  <a:srgbClr val="FAC9D4"/>
                </a:solidFill>
              </a:ln>
              <a:effectLst>
                <a:outerShdw blurRad="25400" dist="254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09761DB-610C-4365-B5FD-540FEBF98AF9}"/>
                  </a:ext>
                </a:extLst>
              </p:cNvPr>
              <p:cNvSpPr/>
              <p:nvPr/>
            </p:nvSpPr>
            <p:spPr>
              <a:xfrm>
                <a:off x="5985050" y="3886547"/>
                <a:ext cx="239399" cy="30154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AA829B"/>
                </a:bgClr>
              </a:pattFill>
              <a:ln w="98425" cap="rnd">
                <a:solidFill>
                  <a:srgbClr val="E5BAA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16969568-07F5-48C9-A1EE-A36570DD2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710" y="4225039"/>
                <a:ext cx="199609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B08AA2"/>
                </a:bgClr>
              </a:pattFill>
              <a:ln w="127000" cap="sq">
                <a:solidFill>
                  <a:srgbClr val="B08A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4974711-FECF-4219-B771-EA4F603A6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08" y="4504535"/>
              <a:ext cx="373616" cy="1"/>
            </a:xfrm>
            <a:prstGeom prst="line">
              <a:avLst/>
            </a:prstGeom>
            <a:ln w="130175">
              <a:solidFill>
                <a:srgbClr val="E5BA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F4E29B8-3FD2-464A-B615-6F14B1E4285D}"/>
              </a:ext>
            </a:extLst>
          </p:cNvPr>
          <p:cNvGrpSpPr/>
          <p:nvPr/>
        </p:nvGrpSpPr>
        <p:grpSpPr>
          <a:xfrm>
            <a:off x="9401004" y="1421676"/>
            <a:ext cx="2119909" cy="2630982"/>
            <a:chOff x="6647615" y="4504535"/>
            <a:chExt cx="397922" cy="493854"/>
          </a:xfrm>
          <a:effectLst>
            <a:outerShdw blurRad="127000" dist="25400" dir="5400000" sx="101000" sy="101000" algn="ctr" rotWithShape="0">
              <a:srgbClr val="000000">
                <a:alpha val="30000"/>
              </a:srgbClr>
            </a:outerShdw>
          </a:effectLst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61344A4-52ED-43CA-9E78-852716C27FAB}"/>
                </a:ext>
              </a:extLst>
            </p:cNvPr>
            <p:cNvGrpSpPr/>
            <p:nvPr/>
          </p:nvGrpSpPr>
          <p:grpSpPr>
            <a:xfrm>
              <a:off x="6647615" y="4537848"/>
              <a:ext cx="397922" cy="460541"/>
              <a:chOff x="5921958" y="3860671"/>
              <a:chExt cx="379352" cy="439049"/>
            </a:xfrm>
          </p:grpSpPr>
          <p:sp>
            <p:nvSpPr>
              <p:cNvPr id="119" name="직사각형 140">
                <a:extLst>
                  <a:ext uri="{FF2B5EF4-FFF2-40B4-BE49-F238E27FC236}">
                    <a16:creationId xmlns:a16="http://schemas.microsoft.com/office/drawing/2014/main" id="{97838BF7-4463-4098-93D1-CAE862C4045A}"/>
                  </a:ext>
                </a:extLst>
              </p:cNvPr>
              <p:cNvSpPr/>
              <p:nvPr/>
            </p:nvSpPr>
            <p:spPr>
              <a:xfrm>
                <a:off x="5921958" y="3860671"/>
                <a:ext cx="379352" cy="439049"/>
              </a:xfrm>
              <a:custGeom>
                <a:avLst/>
                <a:gdLst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63671"/>
                  <a:gd name="connsiteY0" fmla="*/ 4763 h 866775"/>
                  <a:gd name="connsiteX1" fmla="*/ 762000 w 763671"/>
                  <a:gd name="connsiteY1" fmla="*/ 0 h 866775"/>
                  <a:gd name="connsiteX2" fmla="*/ 742950 w 763671"/>
                  <a:gd name="connsiteY2" fmla="*/ 866775 h 866775"/>
                  <a:gd name="connsiteX3" fmla="*/ 9526 w 763671"/>
                  <a:gd name="connsiteY3" fmla="*/ 862012 h 866775"/>
                  <a:gd name="connsiteX4" fmla="*/ 0 w 763671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41972 w 803972"/>
                  <a:gd name="connsiteY0" fmla="*/ 4763 h 866775"/>
                  <a:gd name="connsiteX1" fmla="*/ 803972 w 803972"/>
                  <a:gd name="connsiteY1" fmla="*/ 0 h 866775"/>
                  <a:gd name="connsiteX2" fmla="*/ 784922 w 803972"/>
                  <a:gd name="connsiteY2" fmla="*/ 866775 h 866775"/>
                  <a:gd name="connsiteX3" fmla="*/ 51498 w 803972"/>
                  <a:gd name="connsiteY3" fmla="*/ 862012 h 866775"/>
                  <a:gd name="connsiteX4" fmla="*/ 94360 w 803972"/>
                  <a:gd name="connsiteY4" fmla="*/ 657225 h 866775"/>
                  <a:gd name="connsiteX5" fmla="*/ 41972 w 803972"/>
                  <a:gd name="connsiteY5" fmla="*/ 4763 h 866775"/>
                  <a:gd name="connsiteX0" fmla="*/ 32224 w 794224"/>
                  <a:gd name="connsiteY0" fmla="*/ 4763 h 866775"/>
                  <a:gd name="connsiteX1" fmla="*/ 794224 w 794224"/>
                  <a:gd name="connsiteY1" fmla="*/ 0 h 866775"/>
                  <a:gd name="connsiteX2" fmla="*/ 775174 w 794224"/>
                  <a:gd name="connsiteY2" fmla="*/ 866775 h 866775"/>
                  <a:gd name="connsiteX3" fmla="*/ 41750 w 794224"/>
                  <a:gd name="connsiteY3" fmla="*/ 862012 h 866775"/>
                  <a:gd name="connsiteX4" fmla="*/ 84612 w 794224"/>
                  <a:gd name="connsiteY4" fmla="*/ 657225 h 866775"/>
                  <a:gd name="connsiteX5" fmla="*/ 32224 w 794224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33699 w 795699"/>
                  <a:gd name="connsiteY0" fmla="*/ 4763 h 866775"/>
                  <a:gd name="connsiteX1" fmla="*/ 795699 w 795699"/>
                  <a:gd name="connsiteY1" fmla="*/ 0 h 866775"/>
                  <a:gd name="connsiteX2" fmla="*/ 776649 w 795699"/>
                  <a:gd name="connsiteY2" fmla="*/ 866775 h 866775"/>
                  <a:gd name="connsiteX3" fmla="*/ 43225 w 795699"/>
                  <a:gd name="connsiteY3" fmla="*/ 862012 h 866775"/>
                  <a:gd name="connsiteX4" fmla="*/ 14650 w 795699"/>
                  <a:gd name="connsiteY4" fmla="*/ 566737 h 866775"/>
                  <a:gd name="connsiteX5" fmla="*/ 33699 w 795699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8627 w 790627"/>
                  <a:gd name="connsiteY0" fmla="*/ 4763 h 870128"/>
                  <a:gd name="connsiteX1" fmla="*/ 790627 w 790627"/>
                  <a:gd name="connsiteY1" fmla="*/ 0 h 870128"/>
                  <a:gd name="connsiteX2" fmla="*/ 771577 w 790627"/>
                  <a:gd name="connsiteY2" fmla="*/ 866775 h 870128"/>
                  <a:gd name="connsiteX3" fmla="*/ 38153 w 790627"/>
                  <a:gd name="connsiteY3" fmla="*/ 862012 h 870128"/>
                  <a:gd name="connsiteX4" fmla="*/ 9578 w 790627"/>
                  <a:gd name="connsiteY4" fmla="*/ 566737 h 870128"/>
                  <a:gd name="connsiteX5" fmla="*/ 28627 w 790627"/>
                  <a:gd name="connsiteY5" fmla="*/ 4763 h 870128"/>
                  <a:gd name="connsiteX0" fmla="*/ 47624 w 809624"/>
                  <a:gd name="connsiteY0" fmla="*/ 4763 h 870810"/>
                  <a:gd name="connsiteX1" fmla="*/ 809624 w 809624"/>
                  <a:gd name="connsiteY1" fmla="*/ 0 h 870810"/>
                  <a:gd name="connsiteX2" fmla="*/ 790574 w 809624"/>
                  <a:gd name="connsiteY2" fmla="*/ 866775 h 870810"/>
                  <a:gd name="connsiteX3" fmla="*/ 57150 w 809624"/>
                  <a:gd name="connsiteY3" fmla="*/ 862012 h 870810"/>
                  <a:gd name="connsiteX4" fmla="*/ 0 w 809624"/>
                  <a:gd name="connsiteY4" fmla="*/ 585787 h 870810"/>
                  <a:gd name="connsiteX5" fmla="*/ 47624 w 809624"/>
                  <a:gd name="connsiteY5" fmla="*/ 4763 h 870810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8420"/>
                  <a:gd name="connsiteX1" fmla="*/ 809624 w 809624"/>
                  <a:gd name="connsiteY1" fmla="*/ 0 h 868420"/>
                  <a:gd name="connsiteX2" fmla="*/ 790574 w 809624"/>
                  <a:gd name="connsiteY2" fmla="*/ 866775 h 868420"/>
                  <a:gd name="connsiteX3" fmla="*/ 57150 w 809624"/>
                  <a:gd name="connsiteY3" fmla="*/ 862012 h 868420"/>
                  <a:gd name="connsiteX4" fmla="*/ 0 w 809624"/>
                  <a:gd name="connsiteY4" fmla="*/ 557212 h 868420"/>
                  <a:gd name="connsiteX5" fmla="*/ 47624 w 809624"/>
                  <a:gd name="connsiteY5" fmla="*/ 4763 h 868420"/>
                  <a:gd name="connsiteX0" fmla="*/ 47624 w 809624"/>
                  <a:gd name="connsiteY0" fmla="*/ 4763 h 877751"/>
                  <a:gd name="connsiteX1" fmla="*/ 809624 w 809624"/>
                  <a:gd name="connsiteY1" fmla="*/ 0 h 877751"/>
                  <a:gd name="connsiteX2" fmla="*/ 790574 w 809624"/>
                  <a:gd name="connsiteY2" fmla="*/ 866775 h 877751"/>
                  <a:gd name="connsiteX3" fmla="*/ 71438 w 809624"/>
                  <a:gd name="connsiteY3" fmla="*/ 871537 h 877751"/>
                  <a:gd name="connsiteX4" fmla="*/ 0 w 809624"/>
                  <a:gd name="connsiteY4" fmla="*/ 557212 h 877751"/>
                  <a:gd name="connsiteX5" fmla="*/ 47624 w 809624"/>
                  <a:gd name="connsiteY5" fmla="*/ 4763 h 877751"/>
                  <a:gd name="connsiteX0" fmla="*/ 47624 w 844628"/>
                  <a:gd name="connsiteY0" fmla="*/ 4763 h 877751"/>
                  <a:gd name="connsiteX1" fmla="*/ 809624 w 844628"/>
                  <a:gd name="connsiteY1" fmla="*/ 0 h 877751"/>
                  <a:gd name="connsiteX2" fmla="*/ 723899 w 844628"/>
                  <a:gd name="connsiteY2" fmla="*/ 595313 h 877751"/>
                  <a:gd name="connsiteX3" fmla="*/ 790574 w 844628"/>
                  <a:gd name="connsiteY3" fmla="*/ 866775 h 877751"/>
                  <a:gd name="connsiteX4" fmla="*/ 71438 w 844628"/>
                  <a:gd name="connsiteY4" fmla="*/ 871537 h 877751"/>
                  <a:gd name="connsiteX5" fmla="*/ 0 w 844628"/>
                  <a:gd name="connsiteY5" fmla="*/ 557212 h 877751"/>
                  <a:gd name="connsiteX6" fmla="*/ 47624 w 844628"/>
                  <a:gd name="connsiteY6" fmla="*/ 4763 h 877751"/>
                  <a:gd name="connsiteX0" fmla="*/ 47624 w 881675"/>
                  <a:gd name="connsiteY0" fmla="*/ 4763 h 877751"/>
                  <a:gd name="connsiteX1" fmla="*/ 809624 w 881675"/>
                  <a:gd name="connsiteY1" fmla="*/ 0 h 877751"/>
                  <a:gd name="connsiteX2" fmla="*/ 866774 w 881675"/>
                  <a:gd name="connsiteY2" fmla="*/ 590551 h 877751"/>
                  <a:gd name="connsiteX3" fmla="*/ 790574 w 881675"/>
                  <a:gd name="connsiteY3" fmla="*/ 866775 h 877751"/>
                  <a:gd name="connsiteX4" fmla="*/ 71438 w 881675"/>
                  <a:gd name="connsiteY4" fmla="*/ 871537 h 877751"/>
                  <a:gd name="connsiteX5" fmla="*/ 0 w 881675"/>
                  <a:gd name="connsiteY5" fmla="*/ 557212 h 877751"/>
                  <a:gd name="connsiteX6" fmla="*/ 47624 w 881675"/>
                  <a:gd name="connsiteY6" fmla="*/ 4763 h 877751"/>
                  <a:gd name="connsiteX0" fmla="*/ 47624 w 869942"/>
                  <a:gd name="connsiteY0" fmla="*/ 4763 h 877751"/>
                  <a:gd name="connsiteX1" fmla="*/ 809624 w 869942"/>
                  <a:gd name="connsiteY1" fmla="*/ 0 h 877751"/>
                  <a:gd name="connsiteX2" fmla="*/ 866774 w 869942"/>
                  <a:gd name="connsiteY2" fmla="*/ 590551 h 877751"/>
                  <a:gd name="connsiteX3" fmla="*/ 790574 w 869942"/>
                  <a:gd name="connsiteY3" fmla="*/ 866775 h 877751"/>
                  <a:gd name="connsiteX4" fmla="*/ 71438 w 869942"/>
                  <a:gd name="connsiteY4" fmla="*/ 871537 h 877751"/>
                  <a:gd name="connsiteX5" fmla="*/ 0 w 869942"/>
                  <a:gd name="connsiteY5" fmla="*/ 557212 h 877751"/>
                  <a:gd name="connsiteX6" fmla="*/ 47624 w 869942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333374 w 885824"/>
                  <a:gd name="connsiteY4" fmla="*/ 873919 h 877751"/>
                  <a:gd name="connsiteX5" fmla="*/ 71438 w 885824"/>
                  <a:gd name="connsiteY5" fmla="*/ 871537 h 877751"/>
                  <a:gd name="connsiteX6" fmla="*/ 0 w 885824"/>
                  <a:gd name="connsiteY6" fmla="*/ 557212 h 877751"/>
                  <a:gd name="connsiteX7" fmla="*/ 47624 w 885824"/>
                  <a:gd name="connsiteY7" fmla="*/ 4763 h 877751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70934"/>
                  <a:gd name="connsiteX1" fmla="*/ 809624 w 885824"/>
                  <a:gd name="connsiteY1" fmla="*/ 0 h 970934"/>
                  <a:gd name="connsiteX2" fmla="*/ 885824 w 885824"/>
                  <a:gd name="connsiteY2" fmla="*/ 571501 h 970934"/>
                  <a:gd name="connsiteX3" fmla="*/ 809624 w 885824"/>
                  <a:gd name="connsiteY3" fmla="*/ 876300 h 970934"/>
                  <a:gd name="connsiteX4" fmla="*/ 340517 w 885824"/>
                  <a:gd name="connsiteY4" fmla="*/ 969169 h 970934"/>
                  <a:gd name="connsiteX5" fmla="*/ 71438 w 885824"/>
                  <a:gd name="connsiteY5" fmla="*/ 871537 h 970934"/>
                  <a:gd name="connsiteX6" fmla="*/ 0 w 885824"/>
                  <a:gd name="connsiteY6" fmla="*/ 557212 h 970934"/>
                  <a:gd name="connsiteX7" fmla="*/ 47624 w 885824"/>
                  <a:gd name="connsiteY7" fmla="*/ 4763 h 970934"/>
                  <a:gd name="connsiteX0" fmla="*/ 47624 w 885824"/>
                  <a:gd name="connsiteY0" fmla="*/ 4763 h 971516"/>
                  <a:gd name="connsiteX1" fmla="*/ 809624 w 885824"/>
                  <a:gd name="connsiteY1" fmla="*/ 0 h 971516"/>
                  <a:gd name="connsiteX2" fmla="*/ 885824 w 885824"/>
                  <a:gd name="connsiteY2" fmla="*/ 571501 h 971516"/>
                  <a:gd name="connsiteX3" fmla="*/ 809624 w 885824"/>
                  <a:gd name="connsiteY3" fmla="*/ 876300 h 971516"/>
                  <a:gd name="connsiteX4" fmla="*/ 600074 w 885824"/>
                  <a:gd name="connsiteY4" fmla="*/ 935830 h 971516"/>
                  <a:gd name="connsiteX5" fmla="*/ 340517 w 885824"/>
                  <a:gd name="connsiteY5" fmla="*/ 969169 h 971516"/>
                  <a:gd name="connsiteX6" fmla="*/ 71438 w 885824"/>
                  <a:gd name="connsiteY6" fmla="*/ 871537 h 971516"/>
                  <a:gd name="connsiteX7" fmla="*/ 0 w 885824"/>
                  <a:gd name="connsiteY7" fmla="*/ 557212 h 971516"/>
                  <a:gd name="connsiteX8" fmla="*/ 47624 w 885824"/>
                  <a:gd name="connsiteY8" fmla="*/ 4763 h 971516"/>
                  <a:gd name="connsiteX0" fmla="*/ 47624 w 885824"/>
                  <a:gd name="connsiteY0" fmla="*/ 4763 h 970142"/>
                  <a:gd name="connsiteX1" fmla="*/ 809624 w 885824"/>
                  <a:gd name="connsiteY1" fmla="*/ 0 h 970142"/>
                  <a:gd name="connsiteX2" fmla="*/ 885824 w 885824"/>
                  <a:gd name="connsiteY2" fmla="*/ 571501 h 970142"/>
                  <a:gd name="connsiteX3" fmla="*/ 809624 w 885824"/>
                  <a:gd name="connsiteY3" fmla="*/ 876300 h 970142"/>
                  <a:gd name="connsiteX4" fmla="*/ 607217 w 885824"/>
                  <a:gd name="connsiteY4" fmla="*/ 883442 h 970142"/>
                  <a:gd name="connsiteX5" fmla="*/ 340517 w 885824"/>
                  <a:gd name="connsiteY5" fmla="*/ 969169 h 970142"/>
                  <a:gd name="connsiteX6" fmla="*/ 71438 w 885824"/>
                  <a:gd name="connsiteY6" fmla="*/ 871537 h 970142"/>
                  <a:gd name="connsiteX7" fmla="*/ 0 w 885824"/>
                  <a:gd name="connsiteY7" fmla="*/ 557212 h 970142"/>
                  <a:gd name="connsiteX8" fmla="*/ 47624 w 885824"/>
                  <a:gd name="connsiteY8" fmla="*/ 4763 h 970142"/>
                  <a:gd name="connsiteX0" fmla="*/ 47624 w 885824"/>
                  <a:gd name="connsiteY0" fmla="*/ 4763 h 982375"/>
                  <a:gd name="connsiteX1" fmla="*/ 809624 w 885824"/>
                  <a:gd name="connsiteY1" fmla="*/ 0 h 982375"/>
                  <a:gd name="connsiteX2" fmla="*/ 885824 w 885824"/>
                  <a:gd name="connsiteY2" fmla="*/ 571501 h 982375"/>
                  <a:gd name="connsiteX3" fmla="*/ 809624 w 885824"/>
                  <a:gd name="connsiteY3" fmla="*/ 876300 h 982375"/>
                  <a:gd name="connsiteX4" fmla="*/ 607217 w 885824"/>
                  <a:gd name="connsiteY4" fmla="*/ 883442 h 982375"/>
                  <a:gd name="connsiteX5" fmla="*/ 340517 w 885824"/>
                  <a:gd name="connsiteY5" fmla="*/ 969169 h 982375"/>
                  <a:gd name="connsiteX6" fmla="*/ 71438 w 885824"/>
                  <a:gd name="connsiteY6" fmla="*/ 871537 h 982375"/>
                  <a:gd name="connsiteX7" fmla="*/ 0 w 885824"/>
                  <a:gd name="connsiteY7" fmla="*/ 557212 h 982375"/>
                  <a:gd name="connsiteX8" fmla="*/ 47624 w 885824"/>
                  <a:gd name="connsiteY8" fmla="*/ 4763 h 982375"/>
                  <a:gd name="connsiteX0" fmla="*/ 47624 w 885824"/>
                  <a:gd name="connsiteY0" fmla="*/ 4763 h 977296"/>
                  <a:gd name="connsiteX1" fmla="*/ 809624 w 885824"/>
                  <a:gd name="connsiteY1" fmla="*/ 0 h 977296"/>
                  <a:gd name="connsiteX2" fmla="*/ 885824 w 885824"/>
                  <a:gd name="connsiteY2" fmla="*/ 571501 h 977296"/>
                  <a:gd name="connsiteX3" fmla="*/ 809624 w 885824"/>
                  <a:gd name="connsiteY3" fmla="*/ 876300 h 977296"/>
                  <a:gd name="connsiteX4" fmla="*/ 607217 w 885824"/>
                  <a:gd name="connsiteY4" fmla="*/ 883442 h 977296"/>
                  <a:gd name="connsiteX5" fmla="*/ 340517 w 885824"/>
                  <a:gd name="connsiteY5" fmla="*/ 969169 h 977296"/>
                  <a:gd name="connsiteX6" fmla="*/ 71438 w 885824"/>
                  <a:gd name="connsiteY6" fmla="*/ 871537 h 977296"/>
                  <a:gd name="connsiteX7" fmla="*/ 0 w 885824"/>
                  <a:gd name="connsiteY7" fmla="*/ 557212 h 977296"/>
                  <a:gd name="connsiteX8" fmla="*/ 47624 w 885824"/>
                  <a:gd name="connsiteY8" fmla="*/ 4763 h 977296"/>
                  <a:gd name="connsiteX0" fmla="*/ 47624 w 885824"/>
                  <a:gd name="connsiteY0" fmla="*/ 4763 h 969531"/>
                  <a:gd name="connsiteX1" fmla="*/ 809624 w 885824"/>
                  <a:gd name="connsiteY1" fmla="*/ 0 h 969531"/>
                  <a:gd name="connsiteX2" fmla="*/ 885824 w 885824"/>
                  <a:gd name="connsiteY2" fmla="*/ 571501 h 969531"/>
                  <a:gd name="connsiteX3" fmla="*/ 809624 w 885824"/>
                  <a:gd name="connsiteY3" fmla="*/ 876300 h 969531"/>
                  <a:gd name="connsiteX4" fmla="*/ 607217 w 885824"/>
                  <a:gd name="connsiteY4" fmla="*/ 883442 h 969531"/>
                  <a:gd name="connsiteX5" fmla="*/ 340517 w 885824"/>
                  <a:gd name="connsiteY5" fmla="*/ 969169 h 969531"/>
                  <a:gd name="connsiteX6" fmla="*/ 71438 w 885824"/>
                  <a:gd name="connsiteY6" fmla="*/ 871537 h 969531"/>
                  <a:gd name="connsiteX7" fmla="*/ 0 w 885824"/>
                  <a:gd name="connsiteY7" fmla="*/ 557212 h 969531"/>
                  <a:gd name="connsiteX8" fmla="*/ 47624 w 885824"/>
                  <a:gd name="connsiteY8" fmla="*/ 4763 h 969531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90587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83443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69588"/>
                  <a:gd name="connsiteX1" fmla="*/ 809624 w 885824"/>
                  <a:gd name="connsiteY1" fmla="*/ 0 h 969588"/>
                  <a:gd name="connsiteX2" fmla="*/ 885824 w 885824"/>
                  <a:gd name="connsiteY2" fmla="*/ 571501 h 969588"/>
                  <a:gd name="connsiteX3" fmla="*/ 807242 w 885824"/>
                  <a:gd name="connsiteY3" fmla="*/ 883443 h 969588"/>
                  <a:gd name="connsiteX4" fmla="*/ 564354 w 885824"/>
                  <a:gd name="connsiteY4" fmla="*/ 888205 h 969588"/>
                  <a:gd name="connsiteX5" fmla="*/ 340517 w 885824"/>
                  <a:gd name="connsiteY5" fmla="*/ 969169 h 969588"/>
                  <a:gd name="connsiteX6" fmla="*/ 71438 w 885824"/>
                  <a:gd name="connsiteY6" fmla="*/ 871537 h 969588"/>
                  <a:gd name="connsiteX7" fmla="*/ 0 w 885824"/>
                  <a:gd name="connsiteY7" fmla="*/ 557212 h 969588"/>
                  <a:gd name="connsiteX8" fmla="*/ 47624 w 885824"/>
                  <a:gd name="connsiteY8" fmla="*/ 4763 h 969588"/>
                  <a:gd name="connsiteX0" fmla="*/ 47624 w 885824"/>
                  <a:gd name="connsiteY0" fmla="*/ 4763 h 976756"/>
                  <a:gd name="connsiteX1" fmla="*/ 809624 w 885824"/>
                  <a:gd name="connsiteY1" fmla="*/ 0 h 976756"/>
                  <a:gd name="connsiteX2" fmla="*/ 885824 w 885824"/>
                  <a:gd name="connsiteY2" fmla="*/ 571501 h 976756"/>
                  <a:gd name="connsiteX3" fmla="*/ 807242 w 885824"/>
                  <a:gd name="connsiteY3" fmla="*/ 883443 h 976756"/>
                  <a:gd name="connsiteX4" fmla="*/ 564354 w 885824"/>
                  <a:gd name="connsiteY4" fmla="*/ 888205 h 976756"/>
                  <a:gd name="connsiteX5" fmla="*/ 340517 w 885824"/>
                  <a:gd name="connsiteY5" fmla="*/ 969169 h 976756"/>
                  <a:gd name="connsiteX6" fmla="*/ 71438 w 885824"/>
                  <a:gd name="connsiteY6" fmla="*/ 871537 h 976756"/>
                  <a:gd name="connsiteX7" fmla="*/ 0 w 885824"/>
                  <a:gd name="connsiteY7" fmla="*/ 557212 h 976756"/>
                  <a:gd name="connsiteX8" fmla="*/ 47624 w 885824"/>
                  <a:gd name="connsiteY8" fmla="*/ 4763 h 976756"/>
                  <a:gd name="connsiteX0" fmla="*/ 47624 w 885824"/>
                  <a:gd name="connsiteY0" fmla="*/ 4763 h 975609"/>
                  <a:gd name="connsiteX1" fmla="*/ 809624 w 885824"/>
                  <a:gd name="connsiteY1" fmla="*/ 0 h 975609"/>
                  <a:gd name="connsiteX2" fmla="*/ 885824 w 885824"/>
                  <a:gd name="connsiteY2" fmla="*/ 571501 h 975609"/>
                  <a:gd name="connsiteX3" fmla="*/ 807242 w 885824"/>
                  <a:gd name="connsiteY3" fmla="*/ 883443 h 975609"/>
                  <a:gd name="connsiteX4" fmla="*/ 564354 w 885824"/>
                  <a:gd name="connsiteY4" fmla="*/ 888205 h 975609"/>
                  <a:gd name="connsiteX5" fmla="*/ 340517 w 885824"/>
                  <a:gd name="connsiteY5" fmla="*/ 969169 h 975609"/>
                  <a:gd name="connsiteX6" fmla="*/ 71438 w 885824"/>
                  <a:gd name="connsiteY6" fmla="*/ 871537 h 975609"/>
                  <a:gd name="connsiteX7" fmla="*/ 0 w 885824"/>
                  <a:gd name="connsiteY7" fmla="*/ 557212 h 975609"/>
                  <a:gd name="connsiteX8" fmla="*/ 47624 w 885824"/>
                  <a:gd name="connsiteY8" fmla="*/ 4763 h 975609"/>
                  <a:gd name="connsiteX0" fmla="*/ 47624 w 885824"/>
                  <a:gd name="connsiteY0" fmla="*/ 4763 h 976453"/>
                  <a:gd name="connsiteX1" fmla="*/ 809624 w 885824"/>
                  <a:gd name="connsiteY1" fmla="*/ 0 h 976453"/>
                  <a:gd name="connsiteX2" fmla="*/ 885824 w 885824"/>
                  <a:gd name="connsiteY2" fmla="*/ 571501 h 976453"/>
                  <a:gd name="connsiteX3" fmla="*/ 807242 w 885824"/>
                  <a:gd name="connsiteY3" fmla="*/ 883443 h 976453"/>
                  <a:gd name="connsiteX4" fmla="*/ 552448 w 885824"/>
                  <a:gd name="connsiteY4" fmla="*/ 892967 h 976453"/>
                  <a:gd name="connsiteX5" fmla="*/ 340517 w 885824"/>
                  <a:gd name="connsiteY5" fmla="*/ 969169 h 976453"/>
                  <a:gd name="connsiteX6" fmla="*/ 71438 w 885824"/>
                  <a:gd name="connsiteY6" fmla="*/ 871537 h 976453"/>
                  <a:gd name="connsiteX7" fmla="*/ 0 w 885824"/>
                  <a:gd name="connsiteY7" fmla="*/ 557212 h 976453"/>
                  <a:gd name="connsiteX8" fmla="*/ 47624 w 885824"/>
                  <a:gd name="connsiteY8" fmla="*/ 4763 h 976453"/>
                  <a:gd name="connsiteX0" fmla="*/ 47624 w 885824"/>
                  <a:gd name="connsiteY0" fmla="*/ 4763 h 979318"/>
                  <a:gd name="connsiteX1" fmla="*/ 809624 w 885824"/>
                  <a:gd name="connsiteY1" fmla="*/ 0 h 979318"/>
                  <a:gd name="connsiteX2" fmla="*/ 885824 w 885824"/>
                  <a:gd name="connsiteY2" fmla="*/ 571501 h 979318"/>
                  <a:gd name="connsiteX3" fmla="*/ 807242 w 885824"/>
                  <a:gd name="connsiteY3" fmla="*/ 883443 h 979318"/>
                  <a:gd name="connsiteX4" fmla="*/ 552448 w 885824"/>
                  <a:gd name="connsiteY4" fmla="*/ 892967 h 979318"/>
                  <a:gd name="connsiteX5" fmla="*/ 340517 w 885824"/>
                  <a:gd name="connsiteY5" fmla="*/ 969169 h 979318"/>
                  <a:gd name="connsiteX6" fmla="*/ 71438 w 885824"/>
                  <a:gd name="connsiteY6" fmla="*/ 871537 h 979318"/>
                  <a:gd name="connsiteX7" fmla="*/ 0 w 885824"/>
                  <a:gd name="connsiteY7" fmla="*/ 557212 h 979318"/>
                  <a:gd name="connsiteX8" fmla="*/ 47624 w 885824"/>
                  <a:gd name="connsiteY8" fmla="*/ 4763 h 979318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71438 w 885824"/>
                  <a:gd name="connsiteY6" fmla="*/ 871537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5824" h="977601">
                    <a:moveTo>
                      <a:pt x="47624" y="4763"/>
                    </a:moveTo>
                    <a:lnTo>
                      <a:pt x="809624" y="0"/>
                    </a:lnTo>
                    <a:cubicBezTo>
                      <a:pt x="755648" y="150813"/>
                      <a:pt x="698500" y="407989"/>
                      <a:pt x="885824" y="571501"/>
                    </a:cubicBezTo>
                    <a:cubicBezTo>
                      <a:pt x="706436" y="639763"/>
                      <a:pt x="839786" y="842168"/>
                      <a:pt x="807242" y="883443"/>
                    </a:cubicBezTo>
                    <a:cubicBezTo>
                      <a:pt x="750092" y="901302"/>
                      <a:pt x="730646" y="867964"/>
                      <a:pt x="552448" y="892967"/>
                    </a:cubicBezTo>
                    <a:cubicBezTo>
                      <a:pt x="550464" y="996552"/>
                      <a:pt x="523872" y="982266"/>
                      <a:pt x="335754" y="966788"/>
                    </a:cubicBezTo>
                    <a:cubicBezTo>
                      <a:pt x="284161" y="850901"/>
                      <a:pt x="304007" y="896937"/>
                      <a:pt x="83344" y="876299"/>
                    </a:cubicBezTo>
                    <a:cubicBezTo>
                      <a:pt x="-29368" y="943768"/>
                      <a:pt x="173039" y="647699"/>
                      <a:pt x="0" y="557212"/>
                    </a:cubicBezTo>
                    <a:cubicBezTo>
                      <a:pt x="112712" y="423862"/>
                      <a:pt x="96043" y="204788"/>
                      <a:pt x="47624" y="4763"/>
                    </a:cubicBezTo>
                    <a:close/>
                  </a:path>
                </a:pathLst>
              </a:custGeom>
              <a:solidFill>
                <a:srgbClr val="FAC9D4"/>
              </a:solidFill>
              <a:ln w="22225">
                <a:solidFill>
                  <a:srgbClr val="FAC9D4"/>
                </a:solidFill>
              </a:ln>
              <a:effectLst>
                <a:outerShdw blurRad="25400" dist="254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E55987D-887C-476C-B62B-FCFAF1D86025}"/>
                  </a:ext>
                </a:extLst>
              </p:cNvPr>
              <p:cNvSpPr/>
              <p:nvPr/>
            </p:nvSpPr>
            <p:spPr>
              <a:xfrm>
                <a:off x="5985050" y="3886547"/>
                <a:ext cx="239399" cy="30154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AA829B"/>
                </a:bgClr>
              </a:pattFill>
              <a:ln w="98425" cap="rnd">
                <a:solidFill>
                  <a:srgbClr val="E5BAA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12337ACA-D621-496E-96AC-497287248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710" y="4225039"/>
                <a:ext cx="199609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B08AA2"/>
                </a:bgClr>
              </a:pattFill>
              <a:ln w="127000" cap="sq">
                <a:solidFill>
                  <a:srgbClr val="B08A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D33AA54-1005-470D-8425-C42BCE042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08" y="4504535"/>
              <a:ext cx="373616" cy="1"/>
            </a:xfrm>
            <a:prstGeom prst="line">
              <a:avLst/>
            </a:prstGeom>
            <a:ln w="130175">
              <a:solidFill>
                <a:srgbClr val="E5BA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CDA946-67B7-4960-B445-105C440D5673}"/>
              </a:ext>
            </a:extLst>
          </p:cNvPr>
          <p:cNvGrpSpPr/>
          <p:nvPr/>
        </p:nvGrpSpPr>
        <p:grpSpPr>
          <a:xfrm>
            <a:off x="-413658" y="-116112"/>
            <a:ext cx="13019315" cy="683415"/>
            <a:chOff x="3842188" y="4626096"/>
            <a:chExt cx="4507623" cy="23661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BD22BC-11A4-48E2-8E86-F0EA839C3825}"/>
                </a:ext>
              </a:extLst>
            </p:cNvPr>
            <p:cNvSpPr/>
            <p:nvPr/>
          </p:nvSpPr>
          <p:spPr>
            <a:xfrm>
              <a:off x="3880078" y="4663058"/>
              <a:ext cx="4435818" cy="33680"/>
            </a:xfrm>
            <a:prstGeom prst="rect">
              <a:avLst/>
            </a:prstGeom>
            <a:solidFill>
              <a:srgbClr val="F0E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B073731-D49F-497A-8010-62D1EE234AB0}"/>
                </a:ext>
              </a:extLst>
            </p:cNvPr>
            <p:cNvCxnSpPr>
              <a:cxnSpLocks/>
            </p:cNvCxnSpPr>
            <p:nvPr/>
          </p:nvCxnSpPr>
          <p:spPr>
            <a:xfrm>
              <a:off x="3842188" y="4626096"/>
              <a:ext cx="4507623" cy="0"/>
            </a:xfrm>
            <a:prstGeom prst="line">
              <a:avLst/>
            </a:prstGeom>
            <a:ln w="38100" cap="rnd">
              <a:solidFill>
                <a:srgbClr val="F0ECC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ADB2385-1265-49A7-A9EA-2FD044668350}"/>
                </a:ext>
              </a:extLst>
            </p:cNvPr>
            <p:cNvCxnSpPr>
              <a:cxnSpLocks/>
            </p:cNvCxnSpPr>
            <p:nvPr/>
          </p:nvCxnSpPr>
          <p:spPr>
            <a:xfrm>
              <a:off x="3932004" y="4812191"/>
              <a:ext cx="4294311" cy="0"/>
            </a:xfrm>
            <a:prstGeom prst="line">
              <a:avLst/>
            </a:prstGeom>
            <a:ln w="66675" cap="rnd">
              <a:solidFill>
                <a:srgbClr val="F0ECC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97B0CA1-842A-4F5B-8C64-73F97B7A100F}"/>
                </a:ext>
              </a:extLst>
            </p:cNvPr>
            <p:cNvCxnSpPr>
              <a:cxnSpLocks/>
            </p:cNvCxnSpPr>
            <p:nvPr/>
          </p:nvCxnSpPr>
          <p:spPr>
            <a:xfrm>
              <a:off x="3932004" y="4862712"/>
              <a:ext cx="4294311" cy="0"/>
            </a:xfrm>
            <a:prstGeom prst="line">
              <a:avLst/>
            </a:prstGeom>
            <a:ln w="66675" cap="rnd">
              <a:solidFill>
                <a:srgbClr val="F0ECC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58FB407-1DC8-4C83-ABB0-F669CCD43D2F}"/>
                </a:ext>
              </a:extLst>
            </p:cNvPr>
            <p:cNvGrpSpPr/>
            <p:nvPr/>
          </p:nvGrpSpPr>
          <p:grpSpPr>
            <a:xfrm>
              <a:off x="3921948" y="4691742"/>
              <a:ext cx="4355411" cy="63521"/>
              <a:chOff x="3515680" y="2134439"/>
              <a:chExt cx="5912240" cy="86227"/>
            </a:xfrm>
            <a:solidFill>
              <a:srgbClr val="F0ECC5"/>
            </a:solidFill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F3401EE-4BE9-4176-A578-B0E00547DAA2}"/>
                  </a:ext>
                </a:extLst>
              </p:cNvPr>
              <p:cNvSpPr/>
              <p:nvPr/>
            </p:nvSpPr>
            <p:spPr>
              <a:xfrm>
                <a:off x="3515680" y="2134439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6A5C045-6752-44B8-8496-02D333C99857}"/>
                  </a:ext>
                </a:extLst>
              </p:cNvPr>
              <p:cNvSpPr/>
              <p:nvPr/>
            </p:nvSpPr>
            <p:spPr>
              <a:xfrm>
                <a:off x="3716660" y="2134522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E87EE547-87A7-429E-9417-49601B5060B3}"/>
                  </a:ext>
                </a:extLst>
              </p:cNvPr>
              <p:cNvSpPr/>
              <p:nvPr/>
            </p:nvSpPr>
            <p:spPr>
              <a:xfrm>
                <a:off x="3917640" y="2134605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E97ECFF-8D85-4B6C-8EA7-FC752DD75374}"/>
                  </a:ext>
                </a:extLst>
              </p:cNvPr>
              <p:cNvSpPr/>
              <p:nvPr/>
            </p:nvSpPr>
            <p:spPr>
              <a:xfrm>
                <a:off x="4118620" y="2134688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B92100D-3E9F-4860-A4DA-8EB101E0CD51}"/>
                  </a:ext>
                </a:extLst>
              </p:cNvPr>
              <p:cNvSpPr/>
              <p:nvPr/>
            </p:nvSpPr>
            <p:spPr>
              <a:xfrm>
                <a:off x="4319600" y="2134771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C7ADDC-20D2-477C-9550-8F08B252AF1B}"/>
                  </a:ext>
                </a:extLst>
              </p:cNvPr>
              <p:cNvSpPr/>
              <p:nvPr/>
            </p:nvSpPr>
            <p:spPr>
              <a:xfrm>
                <a:off x="4520580" y="2134854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BBDACF2-E5CF-4C27-A5C9-A861B39D1B02}"/>
                  </a:ext>
                </a:extLst>
              </p:cNvPr>
              <p:cNvSpPr/>
              <p:nvPr/>
            </p:nvSpPr>
            <p:spPr>
              <a:xfrm>
                <a:off x="4721560" y="2134937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673B0B5-E0C3-44DF-8DD0-F1DB7261E3F5}"/>
                  </a:ext>
                </a:extLst>
              </p:cNvPr>
              <p:cNvSpPr/>
              <p:nvPr/>
            </p:nvSpPr>
            <p:spPr>
              <a:xfrm>
                <a:off x="4922540" y="2135020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07ED06-AD3B-4898-84D4-5265E878FB1D}"/>
                  </a:ext>
                </a:extLst>
              </p:cNvPr>
              <p:cNvSpPr/>
              <p:nvPr/>
            </p:nvSpPr>
            <p:spPr>
              <a:xfrm>
                <a:off x="5123520" y="2135103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8CBE42E-E997-4920-A2E4-35034156AAE4}"/>
                  </a:ext>
                </a:extLst>
              </p:cNvPr>
              <p:cNvSpPr/>
              <p:nvPr/>
            </p:nvSpPr>
            <p:spPr>
              <a:xfrm>
                <a:off x="5324500" y="2135186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C4E1A1E-5F79-4515-B13D-0934438BFFFD}"/>
                  </a:ext>
                </a:extLst>
              </p:cNvPr>
              <p:cNvSpPr/>
              <p:nvPr/>
            </p:nvSpPr>
            <p:spPr>
              <a:xfrm>
                <a:off x="5525480" y="2135269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1BD94EA-66A0-4653-BE38-B09C8B9EC7AF}"/>
                  </a:ext>
                </a:extLst>
              </p:cNvPr>
              <p:cNvSpPr/>
              <p:nvPr/>
            </p:nvSpPr>
            <p:spPr>
              <a:xfrm>
                <a:off x="5726460" y="2135352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3FE3E48-305F-459A-8247-4F2BB56859AA}"/>
                  </a:ext>
                </a:extLst>
              </p:cNvPr>
              <p:cNvSpPr/>
              <p:nvPr/>
            </p:nvSpPr>
            <p:spPr>
              <a:xfrm>
                <a:off x="5927440" y="2135435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11D4076-0DE1-4E79-A1F4-1FF62CDD3333}"/>
                  </a:ext>
                </a:extLst>
              </p:cNvPr>
              <p:cNvSpPr/>
              <p:nvPr/>
            </p:nvSpPr>
            <p:spPr>
              <a:xfrm>
                <a:off x="6128420" y="2135518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CF30E2F-0B29-4BB7-93DA-147D9FE2753E}"/>
                  </a:ext>
                </a:extLst>
              </p:cNvPr>
              <p:cNvSpPr/>
              <p:nvPr/>
            </p:nvSpPr>
            <p:spPr>
              <a:xfrm>
                <a:off x="6329400" y="2135601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D9D39DE-B421-46AC-9E4F-CD149518A55B}"/>
                  </a:ext>
                </a:extLst>
              </p:cNvPr>
              <p:cNvSpPr/>
              <p:nvPr/>
            </p:nvSpPr>
            <p:spPr>
              <a:xfrm>
                <a:off x="6530380" y="2135684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DB90D8E-1954-4DD2-945E-DC9EA2528DB9}"/>
                  </a:ext>
                </a:extLst>
              </p:cNvPr>
              <p:cNvSpPr/>
              <p:nvPr/>
            </p:nvSpPr>
            <p:spPr>
              <a:xfrm>
                <a:off x="6731360" y="2135767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AE4FED3-4659-437C-97DC-ABD0C8ACA107}"/>
                  </a:ext>
                </a:extLst>
              </p:cNvPr>
              <p:cNvSpPr/>
              <p:nvPr/>
            </p:nvSpPr>
            <p:spPr>
              <a:xfrm>
                <a:off x="6932340" y="2135850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028B471-DDF9-4723-9397-03BF4FB71278}"/>
                  </a:ext>
                </a:extLst>
              </p:cNvPr>
              <p:cNvSpPr/>
              <p:nvPr/>
            </p:nvSpPr>
            <p:spPr>
              <a:xfrm>
                <a:off x="7133320" y="2135933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E77AD4B-703F-4313-9C33-3B5BEE6CE6FC}"/>
                  </a:ext>
                </a:extLst>
              </p:cNvPr>
              <p:cNvSpPr/>
              <p:nvPr/>
            </p:nvSpPr>
            <p:spPr>
              <a:xfrm>
                <a:off x="7334300" y="2136016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C7BD41C-9C37-46F6-AD2A-C54AF790C7DB}"/>
                  </a:ext>
                </a:extLst>
              </p:cNvPr>
              <p:cNvSpPr/>
              <p:nvPr/>
            </p:nvSpPr>
            <p:spPr>
              <a:xfrm>
                <a:off x="7535280" y="2136099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F6D94A-D509-4054-9331-3F1151440115}"/>
                  </a:ext>
                </a:extLst>
              </p:cNvPr>
              <p:cNvSpPr/>
              <p:nvPr/>
            </p:nvSpPr>
            <p:spPr>
              <a:xfrm>
                <a:off x="7736260" y="2136182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B16861CE-6CEE-4F35-A86B-5CD6E6A946CE}"/>
                  </a:ext>
                </a:extLst>
              </p:cNvPr>
              <p:cNvSpPr/>
              <p:nvPr/>
            </p:nvSpPr>
            <p:spPr>
              <a:xfrm>
                <a:off x="7937240" y="2136265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D01F86D-7E9B-4F2E-8FD7-8AB1044A0B06}"/>
                  </a:ext>
                </a:extLst>
              </p:cNvPr>
              <p:cNvSpPr/>
              <p:nvPr/>
            </p:nvSpPr>
            <p:spPr>
              <a:xfrm>
                <a:off x="8138220" y="2136348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E263589-5AF3-4B7D-9BB3-29863D3FA3D6}"/>
                  </a:ext>
                </a:extLst>
              </p:cNvPr>
              <p:cNvSpPr/>
              <p:nvPr/>
            </p:nvSpPr>
            <p:spPr>
              <a:xfrm>
                <a:off x="8339200" y="2136431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63636ED-9058-4481-B2DC-3B5F562F69C4}"/>
                  </a:ext>
                </a:extLst>
              </p:cNvPr>
              <p:cNvSpPr/>
              <p:nvPr/>
            </p:nvSpPr>
            <p:spPr>
              <a:xfrm>
                <a:off x="8540180" y="2136514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5B6C5F7B-5DB0-479E-A413-54A58BB5204D}"/>
                  </a:ext>
                </a:extLst>
              </p:cNvPr>
              <p:cNvSpPr/>
              <p:nvPr/>
            </p:nvSpPr>
            <p:spPr>
              <a:xfrm>
                <a:off x="8741160" y="2136597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BFE59F6-2319-4F7B-9FF5-C59369886819}"/>
                  </a:ext>
                </a:extLst>
              </p:cNvPr>
              <p:cNvSpPr/>
              <p:nvPr/>
            </p:nvSpPr>
            <p:spPr>
              <a:xfrm>
                <a:off x="8942140" y="2136680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1A7412E-D57D-4DFC-9128-72BAEB05E9E6}"/>
                  </a:ext>
                </a:extLst>
              </p:cNvPr>
              <p:cNvSpPr/>
              <p:nvPr/>
            </p:nvSpPr>
            <p:spPr>
              <a:xfrm>
                <a:off x="9143120" y="2136763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DA65AD8-7DE5-4E21-9CE1-D0D0CBD9CE52}"/>
                  </a:ext>
                </a:extLst>
              </p:cNvPr>
              <p:cNvSpPr/>
              <p:nvPr/>
            </p:nvSpPr>
            <p:spPr>
              <a:xfrm>
                <a:off x="9344100" y="2136846"/>
                <a:ext cx="83820" cy="83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05CDF4-F5E6-4954-A733-16EECE0D7E64}"/>
              </a:ext>
            </a:extLst>
          </p:cNvPr>
          <p:cNvGrpSpPr/>
          <p:nvPr/>
        </p:nvGrpSpPr>
        <p:grpSpPr>
          <a:xfrm>
            <a:off x="-147746" y="6389503"/>
            <a:ext cx="12457051" cy="310690"/>
            <a:chOff x="4058076" y="6213395"/>
            <a:chExt cx="4099558" cy="9053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93223C2-B347-408B-BB11-2E5D71C2FB4D}"/>
                </a:ext>
              </a:extLst>
            </p:cNvPr>
            <p:cNvGrpSpPr/>
            <p:nvPr/>
          </p:nvGrpSpPr>
          <p:grpSpPr>
            <a:xfrm>
              <a:off x="4064842" y="6213395"/>
              <a:ext cx="4092792" cy="26035"/>
              <a:chOff x="4068228" y="5576848"/>
              <a:chExt cx="4092792" cy="26035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0789CE5-F24F-4A0E-B462-58AEA40E9C84}"/>
                  </a:ext>
                </a:extLst>
              </p:cNvPr>
              <p:cNvCxnSpPr/>
              <p:nvPr/>
            </p:nvCxnSpPr>
            <p:spPr>
              <a:xfrm>
                <a:off x="4076700" y="5576848"/>
                <a:ext cx="4084320" cy="0"/>
              </a:xfrm>
              <a:prstGeom prst="line">
                <a:avLst/>
              </a:prstGeom>
              <a:ln w="95250">
                <a:solidFill>
                  <a:srgbClr val="FAD1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8CC44F8-BA8E-4084-9F77-61DD72B6418F}"/>
                  </a:ext>
                </a:extLst>
              </p:cNvPr>
              <p:cNvCxnSpPr/>
              <p:nvPr/>
            </p:nvCxnSpPr>
            <p:spPr>
              <a:xfrm>
                <a:off x="4068228" y="5602883"/>
                <a:ext cx="4084320" cy="0"/>
              </a:xfrm>
              <a:prstGeom prst="line">
                <a:avLst/>
              </a:prstGeom>
              <a:ln w="95250">
                <a:solidFill>
                  <a:srgbClr val="A378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80349F-E02C-487D-9A8A-395205572715}"/>
                </a:ext>
              </a:extLst>
            </p:cNvPr>
            <p:cNvCxnSpPr/>
            <p:nvPr/>
          </p:nvCxnSpPr>
          <p:spPr>
            <a:xfrm>
              <a:off x="4058076" y="6303934"/>
              <a:ext cx="4084320" cy="0"/>
            </a:xfrm>
            <a:prstGeom prst="line">
              <a:avLst/>
            </a:prstGeom>
            <a:ln w="95250">
              <a:solidFill>
                <a:srgbClr val="FBDD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C27ECC0-D639-4DB7-8208-A142AAFBABBC}"/>
              </a:ext>
            </a:extLst>
          </p:cNvPr>
          <p:cNvGrpSpPr/>
          <p:nvPr/>
        </p:nvGrpSpPr>
        <p:grpSpPr>
          <a:xfrm>
            <a:off x="692113" y="1421676"/>
            <a:ext cx="2119909" cy="2630982"/>
            <a:chOff x="6647615" y="4504535"/>
            <a:chExt cx="397922" cy="493854"/>
          </a:xfrm>
          <a:effectLst>
            <a:outerShdw blurRad="127000" dist="25400" dir="5400000" sx="101000" sy="101000" algn="ctr" rotWithShape="0">
              <a:srgbClr val="000000">
                <a:alpha val="30000"/>
              </a:srgbClr>
            </a:outerShdw>
          </a:effectLst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BB744F8-AFF2-4FB7-8DD9-1A299541C324}"/>
                </a:ext>
              </a:extLst>
            </p:cNvPr>
            <p:cNvGrpSpPr/>
            <p:nvPr/>
          </p:nvGrpSpPr>
          <p:grpSpPr>
            <a:xfrm>
              <a:off x="6647615" y="4537848"/>
              <a:ext cx="397922" cy="460541"/>
              <a:chOff x="5921958" y="3860671"/>
              <a:chExt cx="379352" cy="439049"/>
            </a:xfrm>
          </p:grpSpPr>
          <p:sp>
            <p:nvSpPr>
              <p:cNvPr id="70" name="직사각형 140">
                <a:extLst>
                  <a:ext uri="{FF2B5EF4-FFF2-40B4-BE49-F238E27FC236}">
                    <a16:creationId xmlns:a16="http://schemas.microsoft.com/office/drawing/2014/main" id="{05ACAE46-560F-4EC6-A0BE-81D36F5CD074}"/>
                  </a:ext>
                </a:extLst>
              </p:cNvPr>
              <p:cNvSpPr/>
              <p:nvPr/>
            </p:nvSpPr>
            <p:spPr>
              <a:xfrm>
                <a:off x="5921958" y="3860671"/>
                <a:ext cx="379352" cy="439049"/>
              </a:xfrm>
              <a:custGeom>
                <a:avLst/>
                <a:gdLst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19125"/>
                  <a:gd name="connsiteY0" fmla="*/ 0 h 857250"/>
                  <a:gd name="connsiteX1" fmla="*/ 619125 w 619125"/>
                  <a:gd name="connsiteY1" fmla="*/ 0 h 857250"/>
                  <a:gd name="connsiteX2" fmla="*/ 619125 w 619125"/>
                  <a:gd name="connsiteY2" fmla="*/ 857250 h 857250"/>
                  <a:gd name="connsiteX3" fmla="*/ 0 w 619125"/>
                  <a:gd name="connsiteY3" fmla="*/ 857250 h 857250"/>
                  <a:gd name="connsiteX4" fmla="*/ 0 w 619125"/>
                  <a:gd name="connsiteY4" fmla="*/ 0 h 857250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66750"/>
                  <a:gd name="connsiteY0" fmla="*/ 0 h 862012"/>
                  <a:gd name="connsiteX1" fmla="*/ 666750 w 666750"/>
                  <a:gd name="connsiteY1" fmla="*/ 4762 h 862012"/>
                  <a:gd name="connsiteX2" fmla="*/ 666750 w 666750"/>
                  <a:gd name="connsiteY2" fmla="*/ 862012 h 862012"/>
                  <a:gd name="connsiteX3" fmla="*/ 47625 w 666750"/>
                  <a:gd name="connsiteY3" fmla="*/ 862012 h 862012"/>
                  <a:gd name="connsiteX4" fmla="*/ 0 w 666750"/>
                  <a:gd name="connsiteY4" fmla="*/ 0 h 862012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66675 w 685800"/>
                  <a:gd name="connsiteY3" fmla="*/ 857250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38100 w 685800"/>
                  <a:gd name="connsiteY3" fmla="*/ 847725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57250"/>
                  <a:gd name="connsiteX1" fmla="*/ 685800 w 685800"/>
                  <a:gd name="connsiteY1" fmla="*/ 0 h 857250"/>
                  <a:gd name="connsiteX2" fmla="*/ 685800 w 685800"/>
                  <a:gd name="connsiteY2" fmla="*/ 857250 h 857250"/>
                  <a:gd name="connsiteX3" fmla="*/ 14288 w 685800"/>
                  <a:gd name="connsiteY3" fmla="*/ 852487 h 857250"/>
                  <a:gd name="connsiteX4" fmla="*/ 0 w 685800"/>
                  <a:gd name="connsiteY4" fmla="*/ 4763 h 857250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685800"/>
                  <a:gd name="connsiteY0" fmla="*/ 4763 h 862012"/>
                  <a:gd name="connsiteX1" fmla="*/ 685800 w 685800"/>
                  <a:gd name="connsiteY1" fmla="*/ 0 h 862012"/>
                  <a:gd name="connsiteX2" fmla="*/ 685800 w 685800"/>
                  <a:gd name="connsiteY2" fmla="*/ 857250 h 862012"/>
                  <a:gd name="connsiteX3" fmla="*/ 9526 w 685800"/>
                  <a:gd name="connsiteY3" fmla="*/ 862012 h 862012"/>
                  <a:gd name="connsiteX4" fmla="*/ 0 w 685800"/>
                  <a:gd name="connsiteY4" fmla="*/ 4763 h 862012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42950"/>
                  <a:gd name="connsiteY0" fmla="*/ 4763 h 866775"/>
                  <a:gd name="connsiteX1" fmla="*/ 685800 w 742950"/>
                  <a:gd name="connsiteY1" fmla="*/ 0 h 866775"/>
                  <a:gd name="connsiteX2" fmla="*/ 742950 w 742950"/>
                  <a:gd name="connsiteY2" fmla="*/ 866775 h 866775"/>
                  <a:gd name="connsiteX3" fmla="*/ 9526 w 742950"/>
                  <a:gd name="connsiteY3" fmla="*/ 862012 h 866775"/>
                  <a:gd name="connsiteX4" fmla="*/ 0 w 742950"/>
                  <a:gd name="connsiteY4" fmla="*/ 4763 h 866775"/>
                  <a:gd name="connsiteX0" fmla="*/ 0 w 763671"/>
                  <a:gd name="connsiteY0" fmla="*/ 4763 h 866775"/>
                  <a:gd name="connsiteX1" fmla="*/ 762000 w 763671"/>
                  <a:gd name="connsiteY1" fmla="*/ 0 h 866775"/>
                  <a:gd name="connsiteX2" fmla="*/ 742950 w 763671"/>
                  <a:gd name="connsiteY2" fmla="*/ 866775 h 866775"/>
                  <a:gd name="connsiteX3" fmla="*/ 9526 w 763671"/>
                  <a:gd name="connsiteY3" fmla="*/ 862012 h 866775"/>
                  <a:gd name="connsiteX4" fmla="*/ 0 w 763671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0 w 762000"/>
                  <a:gd name="connsiteY0" fmla="*/ 4763 h 866775"/>
                  <a:gd name="connsiteX1" fmla="*/ 762000 w 762000"/>
                  <a:gd name="connsiteY1" fmla="*/ 0 h 866775"/>
                  <a:gd name="connsiteX2" fmla="*/ 742950 w 762000"/>
                  <a:gd name="connsiteY2" fmla="*/ 866775 h 866775"/>
                  <a:gd name="connsiteX3" fmla="*/ 9526 w 762000"/>
                  <a:gd name="connsiteY3" fmla="*/ 862012 h 866775"/>
                  <a:gd name="connsiteX4" fmla="*/ 0 w 762000"/>
                  <a:gd name="connsiteY4" fmla="*/ 4763 h 866775"/>
                  <a:gd name="connsiteX0" fmla="*/ 41972 w 803972"/>
                  <a:gd name="connsiteY0" fmla="*/ 4763 h 866775"/>
                  <a:gd name="connsiteX1" fmla="*/ 803972 w 803972"/>
                  <a:gd name="connsiteY1" fmla="*/ 0 h 866775"/>
                  <a:gd name="connsiteX2" fmla="*/ 784922 w 803972"/>
                  <a:gd name="connsiteY2" fmla="*/ 866775 h 866775"/>
                  <a:gd name="connsiteX3" fmla="*/ 51498 w 803972"/>
                  <a:gd name="connsiteY3" fmla="*/ 862012 h 866775"/>
                  <a:gd name="connsiteX4" fmla="*/ 94360 w 803972"/>
                  <a:gd name="connsiteY4" fmla="*/ 657225 h 866775"/>
                  <a:gd name="connsiteX5" fmla="*/ 41972 w 803972"/>
                  <a:gd name="connsiteY5" fmla="*/ 4763 h 866775"/>
                  <a:gd name="connsiteX0" fmla="*/ 32224 w 794224"/>
                  <a:gd name="connsiteY0" fmla="*/ 4763 h 866775"/>
                  <a:gd name="connsiteX1" fmla="*/ 794224 w 794224"/>
                  <a:gd name="connsiteY1" fmla="*/ 0 h 866775"/>
                  <a:gd name="connsiteX2" fmla="*/ 775174 w 794224"/>
                  <a:gd name="connsiteY2" fmla="*/ 866775 h 866775"/>
                  <a:gd name="connsiteX3" fmla="*/ 41750 w 794224"/>
                  <a:gd name="connsiteY3" fmla="*/ 862012 h 866775"/>
                  <a:gd name="connsiteX4" fmla="*/ 84612 w 794224"/>
                  <a:gd name="connsiteY4" fmla="*/ 657225 h 866775"/>
                  <a:gd name="connsiteX5" fmla="*/ 32224 w 794224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49798 w 811798"/>
                  <a:gd name="connsiteY0" fmla="*/ 4763 h 866775"/>
                  <a:gd name="connsiteX1" fmla="*/ 811798 w 811798"/>
                  <a:gd name="connsiteY1" fmla="*/ 0 h 866775"/>
                  <a:gd name="connsiteX2" fmla="*/ 792748 w 811798"/>
                  <a:gd name="connsiteY2" fmla="*/ 866775 h 866775"/>
                  <a:gd name="connsiteX3" fmla="*/ 59324 w 811798"/>
                  <a:gd name="connsiteY3" fmla="*/ 862012 h 866775"/>
                  <a:gd name="connsiteX4" fmla="*/ 30749 w 811798"/>
                  <a:gd name="connsiteY4" fmla="*/ 566737 h 866775"/>
                  <a:gd name="connsiteX5" fmla="*/ 49798 w 811798"/>
                  <a:gd name="connsiteY5" fmla="*/ 4763 h 866775"/>
                  <a:gd name="connsiteX0" fmla="*/ 33699 w 795699"/>
                  <a:gd name="connsiteY0" fmla="*/ 4763 h 866775"/>
                  <a:gd name="connsiteX1" fmla="*/ 795699 w 795699"/>
                  <a:gd name="connsiteY1" fmla="*/ 0 h 866775"/>
                  <a:gd name="connsiteX2" fmla="*/ 776649 w 795699"/>
                  <a:gd name="connsiteY2" fmla="*/ 866775 h 866775"/>
                  <a:gd name="connsiteX3" fmla="*/ 43225 w 795699"/>
                  <a:gd name="connsiteY3" fmla="*/ 862012 h 866775"/>
                  <a:gd name="connsiteX4" fmla="*/ 14650 w 795699"/>
                  <a:gd name="connsiteY4" fmla="*/ 566737 h 866775"/>
                  <a:gd name="connsiteX5" fmla="*/ 33699 w 795699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6662 w 788662"/>
                  <a:gd name="connsiteY0" fmla="*/ 4763 h 866775"/>
                  <a:gd name="connsiteX1" fmla="*/ 788662 w 788662"/>
                  <a:gd name="connsiteY1" fmla="*/ 0 h 866775"/>
                  <a:gd name="connsiteX2" fmla="*/ 769612 w 788662"/>
                  <a:gd name="connsiteY2" fmla="*/ 866775 h 866775"/>
                  <a:gd name="connsiteX3" fmla="*/ 36188 w 788662"/>
                  <a:gd name="connsiteY3" fmla="*/ 862012 h 866775"/>
                  <a:gd name="connsiteX4" fmla="*/ 7613 w 788662"/>
                  <a:gd name="connsiteY4" fmla="*/ 566737 h 866775"/>
                  <a:gd name="connsiteX5" fmla="*/ 26662 w 788662"/>
                  <a:gd name="connsiteY5" fmla="*/ 4763 h 866775"/>
                  <a:gd name="connsiteX0" fmla="*/ 28627 w 790627"/>
                  <a:gd name="connsiteY0" fmla="*/ 4763 h 870128"/>
                  <a:gd name="connsiteX1" fmla="*/ 790627 w 790627"/>
                  <a:gd name="connsiteY1" fmla="*/ 0 h 870128"/>
                  <a:gd name="connsiteX2" fmla="*/ 771577 w 790627"/>
                  <a:gd name="connsiteY2" fmla="*/ 866775 h 870128"/>
                  <a:gd name="connsiteX3" fmla="*/ 38153 w 790627"/>
                  <a:gd name="connsiteY3" fmla="*/ 862012 h 870128"/>
                  <a:gd name="connsiteX4" fmla="*/ 9578 w 790627"/>
                  <a:gd name="connsiteY4" fmla="*/ 566737 h 870128"/>
                  <a:gd name="connsiteX5" fmla="*/ 28627 w 790627"/>
                  <a:gd name="connsiteY5" fmla="*/ 4763 h 870128"/>
                  <a:gd name="connsiteX0" fmla="*/ 47624 w 809624"/>
                  <a:gd name="connsiteY0" fmla="*/ 4763 h 870810"/>
                  <a:gd name="connsiteX1" fmla="*/ 809624 w 809624"/>
                  <a:gd name="connsiteY1" fmla="*/ 0 h 870810"/>
                  <a:gd name="connsiteX2" fmla="*/ 790574 w 809624"/>
                  <a:gd name="connsiteY2" fmla="*/ 866775 h 870810"/>
                  <a:gd name="connsiteX3" fmla="*/ 57150 w 809624"/>
                  <a:gd name="connsiteY3" fmla="*/ 862012 h 870810"/>
                  <a:gd name="connsiteX4" fmla="*/ 0 w 809624"/>
                  <a:gd name="connsiteY4" fmla="*/ 585787 h 870810"/>
                  <a:gd name="connsiteX5" fmla="*/ 47624 w 809624"/>
                  <a:gd name="connsiteY5" fmla="*/ 4763 h 870810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9081"/>
                  <a:gd name="connsiteX1" fmla="*/ 809624 w 809624"/>
                  <a:gd name="connsiteY1" fmla="*/ 0 h 869081"/>
                  <a:gd name="connsiteX2" fmla="*/ 790574 w 809624"/>
                  <a:gd name="connsiteY2" fmla="*/ 866775 h 869081"/>
                  <a:gd name="connsiteX3" fmla="*/ 57150 w 809624"/>
                  <a:gd name="connsiteY3" fmla="*/ 862012 h 869081"/>
                  <a:gd name="connsiteX4" fmla="*/ 0 w 809624"/>
                  <a:gd name="connsiteY4" fmla="*/ 585787 h 869081"/>
                  <a:gd name="connsiteX5" fmla="*/ 47624 w 809624"/>
                  <a:gd name="connsiteY5" fmla="*/ 4763 h 869081"/>
                  <a:gd name="connsiteX0" fmla="*/ 47624 w 809624"/>
                  <a:gd name="connsiteY0" fmla="*/ 4763 h 868420"/>
                  <a:gd name="connsiteX1" fmla="*/ 809624 w 809624"/>
                  <a:gd name="connsiteY1" fmla="*/ 0 h 868420"/>
                  <a:gd name="connsiteX2" fmla="*/ 790574 w 809624"/>
                  <a:gd name="connsiteY2" fmla="*/ 866775 h 868420"/>
                  <a:gd name="connsiteX3" fmla="*/ 57150 w 809624"/>
                  <a:gd name="connsiteY3" fmla="*/ 862012 h 868420"/>
                  <a:gd name="connsiteX4" fmla="*/ 0 w 809624"/>
                  <a:gd name="connsiteY4" fmla="*/ 557212 h 868420"/>
                  <a:gd name="connsiteX5" fmla="*/ 47624 w 809624"/>
                  <a:gd name="connsiteY5" fmla="*/ 4763 h 868420"/>
                  <a:gd name="connsiteX0" fmla="*/ 47624 w 809624"/>
                  <a:gd name="connsiteY0" fmla="*/ 4763 h 877751"/>
                  <a:gd name="connsiteX1" fmla="*/ 809624 w 809624"/>
                  <a:gd name="connsiteY1" fmla="*/ 0 h 877751"/>
                  <a:gd name="connsiteX2" fmla="*/ 790574 w 809624"/>
                  <a:gd name="connsiteY2" fmla="*/ 866775 h 877751"/>
                  <a:gd name="connsiteX3" fmla="*/ 71438 w 809624"/>
                  <a:gd name="connsiteY3" fmla="*/ 871537 h 877751"/>
                  <a:gd name="connsiteX4" fmla="*/ 0 w 809624"/>
                  <a:gd name="connsiteY4" fmla="*/ 557212 h 877751"/>
                  <a:gd name="connsiteX5" fmla="*/ 47624 w 809624"/>
                  <a:gd name="connsiteY5" fmla="*/ 4763 h 877751"/>
                  <a:gd name="connsiteX0" fmla="*/ 47624 w 844628"/>
                  <a:gd name="connsiteY0" fmla="*/ 4763 h 877751"/>
                  <a:gd name="connsiteX1" fmla="*/ 809624 w 844628"/>
                  <a:gd name="connsiteY1" fmla="*/ 0 h 877751"/>
                  <a:gd name="connsiteX2" fmla="*/ 723899 w 844628"/>
                  <a:gd name="connsiteY2" fmla="*/ 595313 h 877751"/>
                  <a:gd name="connsiteX3" fmla="*/ 790574 w 844628"/>
                  <a:gd name="connsiteY3" fmla="*/ 866775 h 877751"/>
                  <a:gd name="connsiteX4" fmla="*/ 71438 w 844628"/>
                  <a:gd name="connsiteY4" fmla="*/ 871537 h 877751"/>
                  <a:gd name="connsiteX5" fmla="*/ 0 w 844628"/>
                  <a:gd name="connsiteY5" fmla="*/ 557212 h 877751"/>
                  <a:gd name="connsiteX6" fmla="*/ 47624 w 844628"/>
                  <a:gd name="connsiteY6" fmla="*/ 4763 h 877751"/>
                  <a:gd name="connsiteX0" fmla="*/ 47624 w 881675"/>
                  <a:gd name="connsiteY0" fmla="*/ 4763 h 877751"/>
                  <a:gd name="connsiteX1" fmla="*/ 809624 w 881675"/>
                  <a:gd name="connsiteY1" fmla="*/ 0 h 877751"/>
                  <a:gd name="connsiteX2" fmla="*/ 866774 w 881675"/>
                  <a:gd name="connsiteY2" fmla="*/ 590551 h 877751"/>
                  <a:gd name="connsiteX3" fmla="*/ 790574 w 881675"/>
                  <a:gd name="connsiteY3" fmla="*/ 866775 h 877751"/>
                  <a:gd name="connsiteX4" fmla="*/ 71438 w 881675"/>
                  <a:gd name="connsiteY4" fmla="*/ 871537 h 877751"/>
                  <a:gd name="connsiteX5" fmla="*/ 0 w 881675"/>
                  <a:gd name="connsiteY5" fmla="*/ 557212 h 877751"/>
                  <a:gd name="connsiteX6" fmla="*/ 47624 w 881675"/>
                  <a:gd name="connsiteY6" fmla="*/ 4763 h 877751"/>
                  <a:gd name="connsiteX0" fmla="*/ 47624 w 869942"/>
                  <a:gd name="connsiteY0" fmla="*/ 4763 h 877751"/>
                  <a:gd name="connsiteX1" fmla="*/ 809624 w 869942"/>
                  <a:gd name="connsiteY1" fmla="*/ 0 h 877751"/>
                  <a:gd name="connsiteX2" fmla="*/ 866774 w 869942"/>
                  <a:gd name="connsiteY2" fmla="*/ 590551 h 877751"/>
                  <a:gd name="connsiteX3" fmla="*/ 790574 w 869942"/>
                  <a:gd name="connsiteY3" fmla="*/ 866775 h 877751"/>
                  <a:gd name="connsiteX4" fmla="*/ 71438 w 869942"/>
                  <a:gd name="connsiteY4" fmla="*/ 871537 h 877751"/>
                  <a:gd name="connsiteX5" fmla="*/ 0 w 869942"/>
                  <a:gd name="connsiteY5" fmla="*/ 557212 h 877751"/>
                  <a:gd name="connsiteX6" fmla="*/ 47624 w 869942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66774"/>
                  <a:gd name="connsiteY0" fmla="*/ 4763 h 877751"/>
                  <a:gd name="connsiteX1" fmla="*/ 809624 w 866774"/>
                  <a:gd name="connsiteY1" fmla="*/ 0 h 877751"/>
                  <a:gd name="connsiteX2" fmla="*/ 866774 w 866774"/>
                  <a:gd name="connsiteY2" fmla="*/ 590551 h 877751"/>
                  <a:gd name="connsiteX3" fmla="*/ 790574 w 866774"/>
                  <a:gd name="connsiteY3" fmla="*/ 866775 h 877751"/>
                  <a:gd name="connsiteX4" fmla="*/ 71438 w 866774"/>
                  <a:gd name="connsiteY4" fmla="*/ 871537 h 877751"/>
                  <a:gd name="connsiteX5" fmla="*/ 0 w 866774"/>
                  <a:gd name="connsiteY5" fmla="*/ 557212 h 877751"/>
                  <a:gd name="connsiteX6" fmla="*/ 47624 w 86677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790574 w 885824"/>
                  <a:gd name="connsiteY3" fmla="*/ 866775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71438 w 885824"/>
                  <a:gd name="connsiteY4" fmla="*/ 871537 h 877751"/>
                  <a:gd name="connsiteX5" fmla="*/ 0 w 885824"/>
                  <a:gd name="connsiteY5" fmla="*/ 557212 h 877751"/>
                  <a:gd name="connsiteX6" fmla="*/ 47624 w 885824"/>
                  <a:gd name="connsiteY6" fmla="*/ 4763 h 877751"/>
                  <a:gd name="connsiteX0" fmla="*/ 47624 w 885824"/>
                  <a:gd name="connsiteY0" fmla="*/ 4763 h 877751"/>
                  <a:gd name="connsiteX1" fmla="*/ 809624 w 885824"/>
                  <a:gd name="connsiteY1" fmla="*/ 0 h 877751"/>
                  <a:gd name="connsiteX2" fmla="*/ 885824 w 885824"/>
                  <a:gd name="connsiteY2" fmla="*/ 571501 h 877751"/>
                  <a:gd name="connsiteX3" fmla="*/ 809624 w 885824"/>
                  <a:gd name="connsiteY3" fmla="*/ 876300 h 877751"/>
                  <a:gd name="connsiteX4" fmla="*/ 333374 w 885824"/>
                  <a:gd name="connsiteY4" fmla="*/ 873919 h 877751"/>
                  <a:gd name="connsiteX5" fmla="*/ 71438 w 885824"/>
                  <a:gd name="connsiteY5" fmla="*/ 871537 h 877751"/>
                  <a:gd name="connsiteX6" fmla="*/ 0 w 885824"/>
                  <a:gd name="connsiteY6" fmla="*/ 557212 h 877751"/>
                  <a:gd name="connsiteX7" fmla="*/ 47624 w 885824"/>
                  <a:gd name="connsiteY7" fmla="*/ 4763 h 877751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69169"/>
                  <a:gd name="connsiteX1" fmla="*/ 809624 w 885824"/>
                  <a:gd name="connsiteY1" fmla="*/ 0 h 969169"/>
                  <a:gd name="connsiteX2" fmla="*/ 885824 w 885824"/>
                  <a:gd name="connsiteY2" fmla="*/ 571501 h 969169"/>
                  <a:gd name="connsiteX3" fmla="*/ 809624 w 885824"/>
                  <a:gd name="connsiteY3" fmla="*/ 876300 h 969169"/>
                  <a:gd name="connsiteX4" fmla="*/ 340517 w 885824"/>
                  <a:gd name="connsiteY4" fmla="*/ 969169 h 969169"/>
                  <a:gd name="connsiteX5" fmla="*/ 71438 w 885824"/>
                  <a:gd name="connsiteY5" fmla="*/ 871537 h 969169"/>
                  <a:gd name="connsiteX6" fmla="*/ 0 w 885824"/>
                  <a:gd name="connsiteY6" fmla="*/ 557212 h 969169"/>
                  <a:gd name="connsiteX7" fmla="*/ 47624 w 885824"/>
                  <a:gd name="connsiteY7" fmla="*/ 4763 h 969169"/>
                  <a:gd name="connsiteX0" fmla="*/ 47624 w 885824"/>
                  <a:gd name="connsiteY0" fmla="*/ 4763 h 970934"/>
                  <a:gd name="connsiteX1" fmla="*/ 809624 w 885824"/>
                  <a:gd name="connsiteY1" fmla="*/ 0 h 970934"/>
                  <a:gd name="connsiteX2" fmla="*/ 885824 w 885824"/>
                  <a:gd name="connsiteY2" fmla="*/ 571501 h 970934"/>
                  <a:gd name="connsiteX3" fmla="*/ 809624 w 885824"/>
                  <a:gd name="connsiteY3" fmla="*/ 876300 h 970934"/>
                  <a:gd name="connsiteX4" fmla="*/ 340517 w 885824"/>
                  <a:gd name="connsiteY4" fmla="*/ 969169 h 970934"/>
                  <a:gd name="connsiteX5" fmla="*/ 71438 w 885824"/>
                  <a:gd name="connsiteY5" fmla="*/ 871537 h 970934"/>
                  <a:gd name="connsiteX6" fmla="*/ 0 w 885824"/>
                  <a:gd name="connsiteY6" fmla="*/ 557212 h 970934"/>
                  <a:gd name="connsiteX7" fmla="*/ 47624 w 885824"/>
                  <a:gd name="connsiteY7" fmla="*/ 4763 h 970934"/>
                  <a:gd name="connsiteX0" fmla="*/ 47624 w 885824"/>
                  <a:gd name="connsiteY0" fmla="*/ 4763 h 971516"/>
                  <a:gd name="connsiteX1" fmla="*/ 809624 w 885824"/>
                  <a:gd name="connsiteY1" fmla="*/ 0 h 971516"/>
                  <a:gd name="connsiteX2" fmla="*/ 885824 w 885824"/>
                  <a:gd name="connsiteY2" fmla="*/ 571501 h 971516"/>
                  <a:gd name="connsiteX3" fmla="*/ 809624 w 885824"/>
                  <a:gd name="connsiteY3" fmla="*/ 876300 h 971516"/>
                  <a:gd name="connsiteX4" fmla="*/ 600074 w 885824"/>
                  <a:gd name="connsiteY4" fmla="*/ 935830 h 971516"/>
                  <a:gd name="connsiteX5" fmla="*/ 340517 w 885824"/>
                  <a:gd name="connsiteY5" fmla="*/ 969169 h 971516"/>
                  <a:gd name="connsiteX6" fmla="*/ 71438 w 885824"/>
                  <a:gd name="connsiteY6" fmla="*/ 871537 h 971516"/>
                  <a:gd name="connsiteX7" fmla="*/ 0 w 885824"/>
                  <a:gd name="connsiteY7" fmla="*/ 557212 h 971516"/>
                  <a:gd name="connsiteX8" fmla="*/ 47624 w 885824"/>
                  <a:gd name="connsiteY8" fmla="*/ 4763 h 971516"/>
                  <a:gd name="connsiteX0" fmla="*/ 47624 w 885824"/>
                  <a:gd name="connsiteY0" fmla="*/ 4763 h 970142"/>
                  <a:gd name="connsiteX1" fmla="*/ 809624 w 885824"/>
                  <a:gd name="connsiteY1" fmla="*/ 0 h 970142"/>
                  <a:gd name="connsiteX2" fmla="*/ 885824 w 885824"/>
                  <a:gd name="connsiteY2" fmla="*/ 571501 h 970142"/>
                  <a:gd name="connsiteX3" fmla="*/ 809624 w 885824"/>
                  <a:gd name="connsiteY3" fmla="*/ 876300 h 970142"/>
                  <a:gd name="connsiteX4" fmla="*/ 607217 w 885824"/>
                  <a:gd name="connsiteY4" fmla="*/ 883442 h 970142"/>
                  <a:gd name="connsiteX5" fmla="*/ 340517 w 885824"/>
                  <a:gd name="connsiteY5" fmla="*/ 969169 h 970142"/>
                  <a:gd name="connsiteX6" fmla="*/ 71438 w 885824"/>
                  <a:gd name="connsiteY6" fmla="*/ 871537 h 970142"/>
                  <a:gd name="connsiteX7" fmla="*/ 0 w 885824"/>
                  <a:gd name="connsiteY7" fmla="*/ 557212 h 970142"/>
                  <a:gd name="connsiteX8" fmla="*/ 47624 w 885824"/>
                  <a:gd name="connsiteY8" fmla="*/ 4763 h 970142"/>
                  <a:gd name="connsiteX0" fmla="*/ 47624 w 885824"/>
                  <a:gd name="connsiteY0" fmla="*/ 4763 h 982375"/>
                  <a:gd name="connsiteX1" fmla="*/ 809624 w 885824"/>
                  <a:gd name="connsiteY1" fmla="*/ 0 h 982375"/>
                  <a:gd name="connsiteX2" fmla="*/ 885824 w 885824"/>
                  <a:gd name="connsiteY2" fmla="*/ 571501 h 982375"/>
                  <a:gd name="connsiteX3" fmla="*/ 809624 w 885824"/>
                  <a:gd name="connsiteY3" fmla="*/ 876300 h 982375"/>
                  <a:gd name="connsiteX4" fmla="*/ 607217 w 885824"/>
                  <a:gd name="connsiteY4" fmla="*/ 883442 h 982375"/>
                  <a:gd name="connsiteX5" fmla="*/ 340517 w 885824"/>
                  <a:gd name="connsiteY5" fmla="*/ 969169 h 982375"/>
                  <a:gd name="connsiteX6" fmla="*/ 71438 w 885824"/>
                  <a:gd name="connsiteY6" fmla="*/ 871537 h 982375"/>
                  <a:gd name="connsiteX7" fmla="*/ 0 w 885824"/>
                  <a:gd name="connsiteY7" fmla="*/ 557212 h 982375"/>
                  <a:gd name="connsiteX8" fmla="*/ 47624 w 885824"/>
                  <a:gd name="connsiteY8" fmla="*/ 4763 h 982375"/>
                  <a:gd name="connsiteX0" fmla="*/ 47624 w 885824"/>
                  <a:gd name="connsiteY0" fmla="*/ 4763 h 977296"/>
                  <a:gd name="connsiteX1" fmla="*/ 809624 w 885824"/>
                  <a:gd name="connsiteY1" fmla="*/ 0 h 977296"/>
                  <a:gd name="connsiteX2" fmla="*/ 885824 w 885824"/>
                  <a:gd name="connsiteY2" fmla="*/ 571501 h 977296"/>
                  <a:gd name="connsiteX3" fmla="*/ 809624 w 885824"/>
                  <a:gd name="connsiteY3" fmla="*/ 876300 h 977296"/>
                  <a:gd name="connsiteX4" fmla="*/ 607217 w 885824"/>
                  <a:gd name="connsiteY4" fmla="*/ 883442 h 977296"/>
                  <a:gd name="connsiteX5" fmla="*/ 340517 w 885824"/>
                  <a:gd name="connsiteY5" fmla="*/ 969169 h 977296"/>
                  <a:gd name="connsiteX6" fmla="*/ 71438 w 885824"/>
                  <a:gd name="connsiteY6" fmla="*/ 871537 h 977296"/>
                  <a:gd name="connsiteX7" fmla="*/ 0 w 885824"/>
                  <a:gd name="connsiteY7" fmla="*/ 557212 h 977296"/>
                  <a:gd name="connsiteX8" fmla="*/ 47624 w 885824"/>
                  <a:gd name="connsiteY8" fmla="*/ 4763 h 977296"/>
                  <a:gd name="connsiteX0" fmla="*/ 47624 w 885824"/>
                  <a:gd name="connsiteY0" fmla="*/ 4763 h 969531"/>
                  <a:gd name="connsiteX1" fmla="*/ 809624 w 885824"/>
                  <a:gd name="connsiteY1" fmla="*/ 0 h 969531"/>
                  <a:gd name="connsiteX2" fmla="*/ 885824 w 885824"/>
                  <a:gd name="connsiteY2" fmla="*/ 571501 h 969531"/>
                  <a:gd name="connsiteX3" fmla="*/ 809624 w 885824"/>
                  <a:gd name="connsiteY3" fmla="*/ 876300 h 969531"/>
                  <a:gd name="connsiteX4" fmla="*/ 607217 w 885824"/>
                  <a:gd name="connsiteY4" fmla="*/ 883442 h 969531"/>
                  <a:gd name="connsiteX5" fmla="*/ 340517 w 885824"/>
                  <a:gd name="connsiteY5" fmla="*/ 969169 h 969531"/>
                  <a:gd name="connsiteX6" fmla="*/ 71438 w 885824"/>
                  <a:gd name="connsiteY6" fmla="*/ 871537 h 969531"/>
                  <a:gd name="connsiteX7" fmla="*/ 0 w 885824"/>
                  <a:gd name="connsiteY7" fmla="*/ 557212 h 969531"/>
                  <a:gd name="connsiteX8" fmla="*/ 47624 w 885824"/>
                  <a:gd name="connsiteY8" fmla="*/ 4763 h 969531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9624 w 885824"/>
                  <a:gd name="connsiteY3" fmla="*/ 876300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90587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70300"/>
                  <a:gd name="connsiteX1" fmla="*/ 809624 w 885824"/>
                  <a:gd name="connsiteY1" fmla="*/ 0 h 970300"/>
                  <a:gd name="connsiteX2" fmla="*/ 885824 w 885824"/>
                  <a:gd name="connsiteY2" fmla="*/ 571501 h 970300"/>
                  <a:gd name="connsiteX3" fmla="*/ 807242 w 885824"/>
                  <a:gd name="connsiteY3" fmla="*/ 883443 h 970300"/>
                  <a:gd name="connsiteX4" fmla="*/ 564354 w 885824"/>
                  <a:gd name="connsiteY4" fmla="*/ 888205 h 970300"/>
                  <a:gd name="connsiteX5" fmla="*/ 340517 w 885824"/>
                  <a:gd name="connsiteY5" fmla="*/ 969169 h 970300"/>
                  <a:gd name="connsiteX6" fmla="*/ 71438 w 885824"/>
                  <a:gd name="connsiteY6" fmla="*/ 871537 h 970300"/>
                  <a:gd name="connsiteX7" fmla="*/ 0 w 885824"/>
                  <a:gd name="connsiteY7" fmla="*/ 557212 h 970300"/>
                  <a:gd name="connsiteX8" fmla="*/ 47624 w 885824"/>
                  <a:gd name="connsiteY8" fmla="*/ 4763 h 970300"/>
                  <a:gd name="connsiteX0" fmla="*/ 47624 w 885824"/>
                  <a:gd name="connsiteY0" fmla="*/ 4763 h 969588"/>
                  <a:gd name="connsiteX1" fmla="*/ 809624 w 885824"/>
                  <a:gd name="connsiteY1" fmla="*/ 0 h 969588"/>
                  <a:gd name="connsiteX2" fmla="*/ 885824 w 885824"/>
                  <a:gd name="connsiteY2" fmla="*/ 571501 h 969588"/>
                  <a:gd name="connsiteX3" fmla="*/ 807242 w 885824"/>
                  <a:gd name="connsiteY3" fmla="*/ 883443 h 969588"/>
                  <a:gd name="connsiteX4" fmla="*/ 564354 w 885824"/>
                  <a:gd name="connsiteY4" fmla="*/ 888205 h 969588"/>
                  <a:gd name="connsiteX5" fmla="*/ 340517 w 885824"/>
                  <a:gd name="connsiteY5" fmla="*/ 969169 h 969588"/>
                  <a:gd name="connsiteX6" fmla="*/ 71438 w 885824"/>
                  <a:gd name="connsiteY6" fmla="*/ 871537 h 969588"/>
                  <a:gd name="connsiteX7" fmla="*/ 0 w 885824"/>
                  <a:gd name="connsiteY7" fmla="*/ 557212 h 969588"/>
                  <a:gd name="connsiteX8" fmla="*/ 47624 w 885824"/>
                  <a:gd name="connsiteY8" fmla="*/ 4763 h 969588"/>
                  <a:gd name="connsiteX0" fmla="*/ 47624 w 885824"/>
                  <a:gd name="connsiteY0" fmla="*/ 4763 h 976756"/>
                  <a:gd name="connsiteX1" fmla="*/ 809624 w 885824"/>
                  <a:gd name="connsiteY1" fmla="*/ 0 h 976756"/>
                  <a:gd name="connsiteX2" fmla="*/ 885824 w 885824"/>
                  <a:gd name="connsiteY2" fmla="*/ 571501 h 976756"/>
                  <a:gd name="connsiteX3" fmla="*/ 807242 w 885824"/>
                  <a:gd name="connsiteY3" fmla="*/ 883443 h 976756"/>
                  <a:gd name="connsiteX4" fmla="*/ 564354 w 885824"/>
                  <a:gd name="connsiteY4" fmla="*/ 888205 h 976756"/>
                  <a:gd name="connsiteX5" fmla="*/ 340517 w 885824"/>
                  <a:gd name="connsiteY5" fmla="*/ 969169 h 976756"/>
                  <a:gd name="connsiteX6" fmla="*/ 71438 w 885824"/>
                  <a:gd name="connsiteY6" fmla="*/ 871537 h 976756"/>
                  <a:gd name="connsiteX7" fmla="*/ 0 w 885824"/>
                  <a:gd name="connsiteY7" fmla="*/ 557212 h 976756"/>
                  <a:gd name="connsiteX8" fmla="*/ 47624 w 885824"/>
                  <a:gd name="connsiteY8" fmla="*/ 4763 h 976756"/>
                  <a:gd name="connsiteX0" fmla="*/ 47624 w 885824"/>
                  <a:gd name="connsiteY0" fmla="*/ 4763 h 975609"/>
                  <a:gd name="connsiteX1" fmla="*/ 809624 w 885824"/>
                  <a:gd name="connsiteY1" fmla="*/ 0 h 975609"/>
                  <a:gd name="connsiteX2" fmla="*/ 885824 w 885824"/>
                  <a:gd name="connsiteY2" fmla="*/ 571501 h 975609"/>
                  <a:gd name="connsiteX3" fmla="*/ 807242 w 885824"/>
                  <a:gd name="connsiteY3" fmla="*/ 883443 h 975609"/>
                  <a:gd name="connsiteX4" fmla="*/ 564354 w 885824"/>
                  <a:gd name="connsiteY4" fmla="*/ 888205 h 975609"/>
                  <a:gd name="connsiteX5" fmla="*/ 340517 w 885824"/>
                  <a:gd name="connsiteY5" fmla="*/ 969169 h 975609"/>
                  <a:gd name="connsiteX6" fmla="*/ 71438 w 885824"/>
                  <a:gd name="connsiteY6" fmla="*/ 871537 h 975609"/>
                  <a:gd name="connsiteX7" fmla="*/ 0 w 885824"/>
                  <a:gd name="connsiteY7" fmla="*/ 557212 h 975609"/>
                  <a:gd name="connsiteX8" fmla="*/ 47624 w 885824"/>
                  <a:gd name="connsiteY8" fmla="*/ 4763 h 975609"/>
                  <a:gd name="connsiteX0" fmla="*/ 47624 w 885824"/>
                  <a:gd name="connsiteY0" fmla="*/ 4763 h 976453"/>
                  <a:gd name="connsiteX1" fmla="*/ 809624 w 885824"/>
                  <a:gd name="connsiteY1" fmla="*/ 0 h 976453"/>
                  <a:gd name="connsiteX2" fmla="*/ 885824 w 885824"/>
                  <a:gd name="connsiteY2" fmla="*/ 571501 h 976453"/>
                  <a:gd name="connsiteX3" fmla="*/ 807242 w 885824"/>
                  <a:gd name="connsiteY3" fmla="*/ 883443 h 976453"/>
                  <a:gd name="connsiteX4" fmla="*/ 552448 w 885824"/>
                  <a:gd name="connsiteY4" fmla="*/ 892967 h 976453"/>
                  <a:gd name="connsiteX5" fmla="*/ 340517 w 885824"/>
                  <a:gd name="connsiteY5" fmla="*/ 969169 h 976453"/>
                  <a:gd name="connsiteX6" fmla="*/ 71438 w 885824"/>
                  <a:gd name="connsiteY6" fmla="*/ 871537 h 976453"/>
                  <a:gd name="connsiteX7" fmla="*/ 0 w 885824"/>
                  <a:gd name="connsiteY7" fmla="*/ 557212 h 976453"/>
                  <a:gd name="connsiteX8" fmla="*/ 47624 w 885824"/>
                  <a:gd name="connsiteY8" fmla="*/ 4763 h 976453"/>
                  <a:gd name="connsiteX0" fmla="*/ 47624 w 885824"/>
                  <a:gd name="connsiteY0" fmla="*/ 4763 h 979318"/>
                  <a:gd name="connsiteX1" fmla="*/ 809624 w 885824"/>
                  <a:gd name="connsiteY1" fmla="*/ 0 h 979318"/>
                  <a:gd name="connsiteX2" fmla="*/ 885824 w 885824"/>
                  <a:gd name="connsiteY2" fmla="*/ 571501 h 979318"/>
                  <a:gd name="connsiteX3" fmla="*/ 807242 w 885824"/>
                  <a:gd name="connsiteY3" fmla="*/ 883443 h 979318"/>
                  <a:gd name="connsiteX4" fmla="*/ 552448 w 885824"/>
                  <a:gd name="connsiteY4" fmla="*/ 892967 h 979318"/>
                  <a:gd name="connsiteX5" fmla="*/ 340517 w 885824"/>
                  <a:gd name="connsiteY5" fmla="*/ 969169 h 979318"/>
                  <a:gd name="connsiteX6" fmla="*/ 71438 w 885824"/>
                  <a:gd name="connsiteY6" fmla="*/ 871537 h 979318"/>
                  <a:gd name="connsiteX7" fmla="*/ 0 w 885824"/>
                  <a:gd name="connsiteY7" fmla="*/ 557212 h 979318"/>
                  <a:gd name="connsiteX8" fmla="*/ 47624 w 885824"/>
                  <a:gd name="connsiteY8" fmla="*/ 4763 h 979318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71438 w 885824"/>
                  <a:gd name="connsiteY6" fmla="*/ 871537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1438 w 885824"/>
                  <a:gd name="connsiteY6" fmla="*/ 871537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73819 w 885824"/>
                  <a:gd name="connsiteY6" fmla="*/ 881062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6546"/>
                  <a:gd name="connsiteX1" fmla="*/ 809624 w 885824"/>
                  <a:gd name="connsiteY1" fmla="*/ 0 h 976546"/>
                  <a:gd name="connsiteX2" fmla="*/ 885824 w 885824"/>
                  <a:gd name="connsiteY2" fmla="*/ 571501 h 976546"/>
                  <a:gd name="connsiteX3" fmla="*/ 807242 w 885824"/>
                  <a:gd name="connsiteY3" fmla="*/ 883443 h 976546"/>
                  <a:gd name="connsiteX4" fmla="*/ 552448 w 885824"/>
                  <a:gd name="connsiteY4" fmla="*/ 892967 h 976546"/>
                  <a:gd name="connsiteX5" fmla="*/ 335754 w 885824"/>
                  <a:gd name="connsiteY5" fmla="*/ 966788 h 976546"/>
                  <a:gd name="connsiteX6" fmla="*/ 83344 w 885824"/>
                  <a:gd name="connsiteY6" fmla="*/ 876299 h 976546"/>
                  <a:gd name="connsiteX7" fmla="*/ 0 w 885824"/>
                  <a:gd name="connsiteY7" fmla="*/ 557212 h 976546"/>
                  <a:gd name="connsiteX8" fmla="*/ 47624 w 885824"/>
                  <a:gd name="connsiteY8" fmla="*/ 4763 h 976546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  <a:gd name="connsiteX0" fmla="*/ 47624 w 885824"/>
                  <a:gd name="connsiteY0" fmla="*/ 4763 h 977601"/>
                  <a:gd name="connsiteX1" fmla="*/ 809624 w 885824"/>
                  <a:gd name="connsiteY1" fmla="*/ 0 h 977601"/>
                  <a:gd name="connsiteX2" fmla="*/ 885824 w 885824"/>
                  <a:gd name="connsiteY2" fmla="*/ 571501 h 977601"/>
                  <a:gd name="connsiteX3" fmla="*/ 807242 w 885824"/>
                  <a:gd name="connsiteY3" fmla="*/ 883443 h 977601"/>
                  <a:gd name="connsiteX4" fmla="*/ 552448 w 885824"/>
                  <a:gd name="connsiteY4" fmla="*/ 892967 h 977601"/>
                  <a:gd name="connsiteX5" fmla="*/ 335754 w 885824"/>
                  <a:gd name="connsiteY5" fmla="*/ 966788 h 977601"/>
                  <a:gd name="connsiteX6" fmla="*/ 83344 w 885824"/>
                  <a:gd name="connsiteY6" fmla="*/ 876299 h 977601"/>
                  <a:gd name="connsiteX7" fmla="*/ 0 w 885824"/>
                  <a:gd name="connsiteY7" fmla="*/ 557212 h 977601"/>
                  <a:gd name="connsiteX8" fmla="*/ 47624 w 885824"/>
                  <a:gd name="connsiteY8" fmla="*/ 4763 h 97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5824" h="977601">
                    <a:moveTo>
                      <a:pt x="47624" y="4763"/>
                    </a:moveTo>
                    <a:lnTo>
                      <a:pt x="809624" y="0"/>
                    </a:lnTo>
                    <a:cubicBezTo>
                      <a:pt x="755648" y="150813"/>
                      <a:pt x="698500" y="407989"/>
                      <a:pt x="885824" y="571501"/>
                    </a:cubicBezTo>
                    <a:cubicBezTo>
                      <a:pt x="706436" y="639763"/>
                      <a:pt x="839786" y="842168"/>
                      <a:pt x="807242" y="883443"/>
                    </a:cubicBezTo>
                    <a:cubicBezTo>
                      <a:pt x="750092" y="901302"/>
                      <a:pt x="730646" y="867964"/>
                      <a:pt x="552448" y="892967"/>
                    </a:cubicBezTo>
                    <a:cubicBezTo>
                      <a:pt x="550464" y="996552"/>
                      <a:pt x="523872" y="982266"/>
                      <a:pt x="335754" y="966788"/>
                    </a:cubicBezTo>
                    <a:cubicBezTo>
                      <a:pt x="284161" y="850901"/>
                      <a:pt x="304007" y="896937"/>
                      <a:pt x="83344" y="876299"/>
                    </a:cubicBezTo>
                    <a:cubicBezTo>
                      <a:pt x="-29368" y="943768"/>
                      <a:pt x="173039" y="647699"/>
                      <a:pt x="0" y="557212"/>
                    </a:cubicBezTo>
                    <a:cubicBezTo>
                      <a:pt x="112712" y="423862"/>
                      <a:pt x="96043" y="204788"/>
                      <a:pt x="47624" y="4763"/>
                    </a:cubicBezTo>
                    <a:close/>
                  </a:path>
                </a:pathLst>
              </a:custGeom>
              <a:solidFill>
                <a:srgbClr val="FAC9D4"/>
              </a:solidFill>
              <a:ln w="22225">
                <a:solidFill>
                  <a:srgbClr val="FAC9D4"/>
                </a:solidFill>
              </a:ln>
              <a:effectLst>
                <a:outerShdw blurRad="25400" dist="25400" dir="5400000" algn="t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C1BBF84-31FB-4EAC-8D0F-CED35099F0FB}"/>
                  </a:ext>
                </a:extLst>
              </p:cNvPr>
              <p:cNvSpPr/>
              <p:nvPr/>
            </p:nvSpPr>
            <p:spPr>
              <a:xfrm>
                <a:off x="5985050" y="3886547"/>
                <a:ext cx="239399" cy="301541"/>
              </a:xfrm>
              <a:prstGeom prst="rect">
                <a:avLst/>
              </a:prstGeom>
              <a:pattFill prst="dkVert">
                <a:fgClr>
                  <a:srgbClr val="A37893"/>
                </a:fgClr>
                <a:bgClr>
                  <a:srgbClr val="AA829B"/>
                </a:bgClr>
              </a:pattFill>
              <a:ln w="98425" cap="rnd">
                <a:solidFill>
                  <a:srgbClr val="E5BAA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AA70E5C0-2143-401B-99AA-451FF7E1F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710" y="4225039"/>
                <a:ext cx="199609" cy="0"/>
              </a:xfrm>
              <a:prstGeom prst="line">
                <a:avLst/>
              </a:prstGeom>
              <a:pattFill prst="dkVert">
                <a:fgClr>
                  <a:srgbClr val="A37893"/>
                </a:fgClr>
                <a:bgClr>
                  <a:srgbClr val="B08AA2"/>
                </a:bgClr>
              </a:pattFill>
              <a:ln w="127000" cap="sq">
                <a:solidFill>
                  <a:srgbClr val="B08A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E0B5F2F-6979-4DFB-8A05-DAA22298C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08" y="4504535"/>
              <a:ext cx="373616" cy="1"/>
            </a:xfrm>
            <a:prstGeom prst="line">
              <a:avLst/>
            </a:prstGeom>
            <a:ln w="130175">
              <a:solidFill>
                <a:srgbClr val="E5BA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5287E17E-A2F2-4D8B-9E1F-B89BDDC0203E}"/>
              </a:ext>
            </a:extLst>
          </p:cNvPr>
          <p:cNvSpPr txBox="1"/>
          <p:nvPr/>
        </p:nvSpPr>
        <p:spPr>
          <a:xfrm flipH="1">
            <a:off x="526964" y="4602987"/>
            <a:ext cx="235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2018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대학생들의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발표와 과제의 미래를 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밝혀주는 </a:t>
            </a:r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ㅔㅔㅅ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PPT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D520E-1475-49AB-8B2C-BAC13E091F2D}"/>
              </a:ext>
            </a:extLst>
          </p:cNvPr>
          <p:cNvSpPr txBox="1"/>
          <p:nvPr/>
        </p:nvSpPr>
        <p:spPr>
          <a:xfrm flipH="1">
            <a:off x="3431216" y="4602987"/>
            <a:ext cx="235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전부 지켜보고 </a:t>
            </a:r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있으니께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템플릿 받는 방법 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잘 </a:t>
            </a:r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지켜주쎄용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알겠져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899AF1-7B16-4226-81DD-AC655F4675CA}"/>
              </a:ext>
            </a:extLst>
          </p:cNvPr>
          <p:cNvSpPr txBox="1"/>
          <p:nvPr/>
        </p:nvSpPr>
        <p:spPr>
          <a:xfrm flipH="1">
            <a:off x="6200145" y="4602987"/>
            <a:ext cx="261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댓글에 친구 태그도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 주시고 근데 있지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이메일은 거기 </a:t>
            </a:r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적는거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아니야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B3EB4AF-D043-4217-9741-784AFD4647F7}"/>
              </a:ext>
            </a:extLst>
          </p:cNvPr>
          <p:cNvSpPr txBox="1"/>
          <p:nvPr/>
        </p:nvSpPr>
        <p:spPr>
          <a:xfrm flipH="1">
            <a:off x="9256061" y="4602987"/>
            <a:ext cx="235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좋아요랑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전체 공유도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부탁해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~!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친구의 친구 공유도 미자는 </a:t>
            </a:r>
            <a:r>
              <a:rPr lang="ko-KR" altLang="en-US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봐줄게요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25746C6A-E959-403D-9282-E7810F8B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08" y="2147233"/>
            <a:ext cx="878115" cy="87811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F435790-FA3C-4AAD-B53F-91FDC49CB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73" y="2010518"/>
            <a:ext cx="1153485" cy="1153485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C74FEC49-EF4F-4ECB-9C69-286B6A750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41" y="2086780"/>
            <a:ext cx="963532" cy="963532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183B2C89-C325-4DD7-AF4B-F171D6283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4" y="2104120"/>
            <a:ext cx="969674" cy="9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9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56583"/>
            </a:gs>
            <a:gs pos="0">
              <a:srgbClr val="C9AFB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그림 1147">
            <a:extLst>
              <a:ext uri="{FF2B5EF4-FFF2-40B4-BE49-F238E27FC236}">
                <a16:creationId xmlns:a16="http://schemas.microsoft.com/office/drawing/2014/main" id="{138CED10-B1E0-4589-B439-5DDF41F17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07" y="5490398"/>
            <a:ext cx="809095" cy="798854"/>
          </a:xfrm>
          <a:prstGeom prst="rect">
            <a:avLst/>
          </a:prstGeom>
          <a:effectLst/>
        </p:spPr>
      </p:pic>
      <p:sp>
        <p:nvSpPr>
          <p:cNvPr id="1138" name="이등변 삼각형 1137">
            <a:extLst>
              <a:ext uri="{FF2B5EF4-FFF2-40B4-BE49-F238E27FC236}">
                <a16:creationId xmlns:a16="http://schemas.microsoft.com/office/drawing/2014/main" id="{A9F89F9C-DB1D-40BA-BBC8-26DBE8464AB0}"/>
              </a:ext>
            </a:extLst>
          </p:cNvPr>
          <p:cNvSpPr/>
          <p:nvPr/>
        </p:nvSpPr>
        <p:spPr>
          <a:xfrm rot="10800000">
            <a:off x="6428388" y="5686358"/>
            <a:ext cx="2020998" cy="918490"/>
          </a:xfrm>
          <a:prstGeom prst="triangle">
            <a:avLst/>
          </a:prstGeom>
          <a:solidFill>
            <a:schemeClr val="tx1">
              <a:alpha val="2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03315D31-166D-41F0-BB8A-21424BBA357D}"/>
              </a:ext>
            </a:extLst>
          </p:cNvPr>
          <p:cNvGrpSpPr/>
          <p:nvPr/>
        </p:nvGrpSpPr>
        <p:grpSpPr>
          <a:xfrm>
            <a:off x="-1254223" y="-3036049"/>
            <a:ext cx="14700446" cy="8113916"/>
            <a:chOff x="-2888170" y="-1326790"/>
            <a:chExt cx="18109090" cy="9962622"/>
          </a:xfrm>
        </p:grpSpPr>
        <p:pic>
          <p:nvPicPr>
            <p:cNvPr id="611" name="그림 610" descr="건물, 대형이(가) 표시된 사진&#10;&#10;높은 신뢰도로 생성된 설명">
              <a:extLst>
                <a:ext uri="{FF2B5EF4-FFF2-40B4-BE49-F238E27FC236}">
                  <a16:creationId xmlns:a16="http://schemas.microsoft.com/office/drawing/2014/main" id="{3A494B72-6CF5-4BA2-AF46-6519B1F2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8170" y="-1326790"/>
              <a:ext cx="18109090" cy="8521924"/>
            </a:xfrm>
            <a:prstGeom prst="rect">
              <a:avLst/>
            </a:prstGeom>
          </p:spPr>
        </p:pic>
        <p:grpSp>
          <p:nvGrpSpPr>
            <p:cNvPr id="612" name="그룹 611">
              <a:extLst>
                <a:ext uri="{FF2B5EF4-FFF2-40B4-BE49-F238E27FC236}">
                  <a16:creationId xmlns:a16="http://schemas.microsoft.com/office/drawing/2014/main" id="{D011DC8D-2377-42BD-9CEF-F2A2DF2A92BB}"/>
                </a:ext>
              </a:extLst>
            </p:cNvPr>
            <p:cNvGrpSpPr/>
            <p:nvPr/>
          </p:nvGrpSpPr>
          <p:grpSpPr>
            <a:xfrm>
              <a:off x="-2620959" y="6118349"/>
              <a:ext cx="17716809" cy="2517483"/>
              <a:chOff x="-5642" y="1896841"/>
              <a:chExt cx="12301980" cy="1748059"/>
            </a:xfrm>
          </p:grpSpPr>
          <p:grpSp>
            <p:nvGrpSpPr>
              <p:cNvPr id="613" name="그룹 612">
                <a:extLst>
                  <a:ext uri="{FF2B5EF4-FFF2-40B4-BE49-F238E27FC236}">
                    <a16:creationId xmlns:a16="http://schemas.microsoft.com/office/drawing/2014/main" id="{55665F33-7BD4-40E7-88C9-29351EAF27D2}"/>
                  </a:ext>
                </a:extLst>
              </p:cNvPr>
              <p:cNvGrpSpPr/>
              <p:nvPr/>
            </p:nvGrpSpPr>
            <p:grpSpPr>
              <a:xfrm>
                <a:off x="2206887" y="2681045"/>
                <a:ext cx="9996353" cy="952442"/>
                <a:chOff x="2206887" y="2681045"/>
                <a:chExt cx="9996353" cy="952442"/>
              </a:xfrm>
            </p:grpSpPr>
            <p:grpSp>
              <p:nvGrpSpPr>
                <p:cNvPr id="815" name="그룹 814">
                  <a:extLst>
                    <a:ext uri="{FF2B5EF4-FFF2-40B4-BE49-F238E27FC236}">
                      <a16:creationId xmlns:a16="http://schemas.microsoft.com/office/drawing/2014/main" id="{E8B3D3BC-4D83-4A4C-AC70-66988CA4C3D4}"/>
                    </a:ext>
                  </a:extLst>
                </p:cNvPr>
                <p:cNvGrpSpPr/>
                <p:nvPr/>
              </p:nvGrpSpPr>
              <p:grpSpPr>
                <a:xfrm>
                  <a:off x="7767119" y="2684982"/>
                  <a:ext cx="4436121" cy="901831"/>
                  <a:chOff x="7767119" y="2684982"/>
                  <a:chExt cx="4436121" cy="901831"/>
                </a:xfrm>
              </p:grpSpPr>
              <p:grpSp>
                <p:nvGrpSpPr>
                  <p:cNvPr id="1036" name="그룹 1035">
                    <a:extLst>
                      <a:ext uri="{FF2B5EF4-FFF2-40B4-BE49-F238E27FC236}">
                        <a16:creationId xmlns:a16="http://schemas.microsoft.com/office/drawing/2014/main" id="{7B02DDF8-CA14-4744-B1D7-84AF825BDBF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67119" y="268498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1086" name="그룹 1085">
                      <a:extLst>
                        <a:ext uri="{FF2B5EF4-FFF2-40B4-BE49-F238E27FC236}">
                          <a16:creationId xmlns:a16="http://schemas.microsoft.com/office/drawing/2014/main" id="{39B21E7F-BCA6-4433-8371-394CB5DF21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1102" name="직선 연결선 1101">
                        <a:extLst>
                          <a:ext uri="{FF2B5EF4-FFF2-40B4-BE49-F238E27FC236}">
                            <a16:creationId xmlns:a16="http://schemas.microsoft.com/office/drawing/2014/main" id="{5014E633-566A-423E-B87F-DB8E116F7C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3" name="직선 연결선 1102">
                        <a:extLst>
                          <a:ext uri="{FF2B5EF4-FFF2-40B4-BE49-F238E27FC236}">
                            <a16:creationId xmlns:a16="http://schemas.microsoft.com/office/drawing/2014/main" id="{D3060B06-B845-47E5-B6AB-D61A390F18B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4" name="직선 연결선 1103">
                        <a:extLst>
                          <a:ext uri="{FF2B5EF4-FFF2-40B4-BE49-F238E27FC236}">
                            <a16:creationId xmlns:a16="http://schemas.microsoft.com/office/drawing/2014/main" id="{DCDB173F-CC6D-4771-8B85-8C84E1C24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5" name="직선 연결선 1104">
                        <a:extLst>
                          <a:ext uri="{FF2B5EF4-FFF2-40B4-BE49-F238E27FC236}">
                            <a16:creationId xmlns:a16="http://schemas.microsoft.com/office/drawing/2014/main" id="{8473AC33-3E3B-4ADE-A61C-DB32FDD6E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6" name="직선 연결선 1105">
                        <a:extLst>
                          <a:ext uri="{FF2B5EF4-FFF2-40B4-BE49-F238E27FC236}">
                            <a16:creationId xmlns:a16="http://schemas.microsoft.com/office/drawing/2014/main" id="{4A985752-81EE-4B44-8A06-049FCBDF33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7" name="직선 연결선 1106">
                        <a:extLst>
                          <a:ext uri="{FF2B5EF4-FFF2-40B4-BE49-F238E27FC236}">
                            <a16:creationId xmlns:a16="http://schemas.microsoft.com/office/drawing/2014/main" id="{51F792B2-3475-4390-99F4-EBABF9DFF03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8" name="직선 연결선 1107">
                        <a:extLst>
                          <a:ext uri="{FF2B5EF4-FFF2-40B4-BE49-F238E27FC236}">
                            <a16:creationId xmlns:a16="http://schemas.microsoft.com/office/drawing/2014/main" id="{3F833AC6-98F7-4DF0-8F74-481F99F2583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9" name="직선 연결선 1108">
                        <a:extLst>
                          <a:ext uri="{FF2B5EF4-FFF2-40B4-BE49-F238E27FC236}">
                            <a16:creationId xmlns:a16="http://schemas.microsoft.com/office/drawing/2014/main" id="{689E741E-3054-49EE-A643-84A580507B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0" name="직선 연결선 1109">
                        <a:extLst>
                          <a:ext uri="{FF2B5EF4-FFF2-40B4-BE49-F238E27FC236}">
                            <a16:creationId xmlns:a16="http://schemas.microsoft.com/office/drawing/2014/main" id="{6B7124C5-20AD-4B25-AB1E-D84DF89D9B7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1" name="직선 연결선 1110">
                        <a:extLst>
                          <a:ext uri="{FF2B5EF4-FFF2-40B4-BE49-F238E27FC236}">
                            <a16:creationId xmlns:a16="http://schemas.microsoft.com/office/drawing/2014/main" id="{3C8E7E97-2237-4612-9460-4CD5D5C5592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2" name="직선 연결선 1111">
                        <a:extLst>
                          <a:ext uri="{FF2B5EF4-FFF2-40B4-BE49-F238E27FC236}">
                            <a16:creationId xmlns:a16="http://schemas.microsoft.com/office/drawing/2014/main" id="{C070387E-11D5-4EA9-BADD-F6FC1756A22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3" name="직선 연결선 1112">
                        <a:extLst>
                          <a:ext uri="{FF2B5EF4-FFF2-40B4-BE49-F238E27FC236}">
                            <a16:creationId xmlns:a16="http://schemas.microsoft.com/office/drawing/2014/main" id="{33BDB225-98F2-4CA1-B534-F4D212B34AE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4" name="직선 연결선 1113">
                        <a:extLst>
                          <a:ext uri="{FF2B5EF4-FFF2-40B4-BE49-F238E27FC236}">
                            <a16:creationId xmlns:a16="http://schemas.microsoft.com/office/drawing/2014/main" id="{D9058BCE-5DD1-4DBB-AC56-0F7D69308A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5" name="직선 연결선 1114">
                        <a:extLst>
                          <a:ext uri="{FF2B5EF4-FFF2-40B4-BE49-F238E27FC236}">
                            <a16:creationId xmlns:a16="http://schemas.microsoft.com/office/drawing/2014/main" id="{B07CF78E-1D5D-48A5-9B57-F11B6662EEA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6" name="직선 연결선 1115">
                        <a:extLst>
                          <a:ext uri="{FF2B5EF4-FFF2-40B4-BE49-F238E27FC236}">
                            <a16:creationId xmlns:a16="http://schemas.microsoft.com/office/drawing/2014/main" id="{FD758A60-B985-4005-97DA-1D43B660934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7" name="직선 연결선 1116">
                        <a:extLst>
                          <a:ext uri="{FF2B5EF4-FFF2-40B4-BE49-F238E27FC236}">
                            <a16:creationId xmlns:a16="http://schemas.microsoft.com/office/drawing/2014/main" id="{7695F2B0-E07D-456B-96F6-40F76A96E5B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8" name="직선 연결선 1117">
                        <a:extLst>
                          <a:ext uri="{FF2B5EF4-FFF2-40B4-BE49-F238E27FC236}">
                            <a16:creationId xmlns:a16="http://schemas.microsoft.com/office/drawing/2014/main" id="{BA9284BD-DC86-4E30-8CA9-076C6E26DE2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9" name="직선 연결선 1118">
                        <a:extLst>
                          <a:ext uri="{FF2B5EF4-FFF2-40B4-BE49-F238E27FC236}">
                            <a16:creationId xmlns:a16="http://schemas.microsoft.com/office/drawing/2014/main" id="{20326C31-E1B7-49BD-83DA-F5DD602ECBC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0" name="직선 연결선 1119">
                        <a:extLst>
                          <a:ext uri="{FF2B5EF4-FFF2-40B4-BE49-F238E27FC236}">
                            <a16:creationId xmlns:a16="http://schemas.microsoft.com/office/drawing/2014/main" id="{EB125AAF-C88D-4FB2-9CEB-D633A5C52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1" name="직선 연결선 1120">
                        <a:extLst>
                          <a:ext uri="{FF2B5EF4-FFF2-40B4-BE49-F238E27FC236}">
                            <a16:creationId xmlns:a16="http://schemas.microsoft.com/office/drawing/2014/main" id="{B6710F97-1D39-4ADD-BC65-ED79E8B5A92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2" name="직선 연결선 1121">
                        <a:extLst>
                          <a:ext uri="{FF2B5EF4-FFF2-40B4-BE49-F238E27FC236}">
                            <a16:creationId xmlns:a16="http://schemas.microsoft.com/office/drawing/2014/main" id="{F2E89092-E75D-4A43-A4D1-16C6BA37E94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3" name="직선 연결선 1122">
                        <a:extLst>
                          <a:ext uri="{FF2B5EF4-FFF2-40B4-BE49-F238E27FC236}">
                            <a16:creationId xmlns:a16="http://schemas.microsoft.com/office/drawing/2014/main" id="{384E51C3-292A-44AE-9ABD-1CDBB59954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4" name="직선 연결선 1123">
                        <a:extLst>
                          <a:ext uri="{FF2B5EF4-FFF2-40B4-BE49-F238E27FC236}">
                            <a16:creationId xmlns:a16="http://schemas.microsoft.com/office/drawing/2014/main" id="{55BB7A03-083F-4749-80E0-F727BC92F29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5" name="직선 연결선 1124">
                        <a:extLst>
                          <a:ext uri="{FF2B5EF4-FFF2-40B4-BE49-F238E27FC236}">
                            <a16:creationId xmlns:a16="http://schemas.microsoft.com/office/drawing/2014/main" id="{701992EE-11DA-4EC5-BF4B-470F16F2BD9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6" name="직선 연결선 1125">
                        <a:extLst>
                          <a:ext uri="{FF2B5EF4-FFF2-40B4-BE49-F238E27FC236}">
                            <a16:creationId xmlns:a16="http://schemas.microsoft.com/office/drawing/2014/main" id="{34C67261-5405-43F9-8D1E-A36DEFEC526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7" name="직선 연결선 1126">
                        <a:extLst>
                          <a:ext uri="{FF2B5EF4-FFF2-40B4-BE49-F238E27FC236}">
                            <a16:creationId xmlns:a16="http://schemas.microsoft.com/office/drawing/2014/main" id="{E60AD77E-BAE9-4DA4-BC0E-7ED7DD57B02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8" name="직선 연결선 1127">
                        <a:extLst>
                          <a:ext uri="{FF2B5EF4-FFF2-40B4-BE49-F238E27FC236}">
                            <a16:creationId xmlns:a16="http://schemas.microsoft.com/office/drawing/2014/main" id="{91C3B9D7-601C-434A-9BF0-AD02F3244E7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9" name="직선 연결선 1128">
                        <a:extLst>
                          <a:ext uri="{FF2B5EF4-FFF2-40B4-BE49-F238E27FC236}">
                            <a16:creationId xmlns:a16="http://schemas.microsoft.com/office/drawing/2014/main" id="{FA8C86D5-2779-4D6E-A349-86FCBEB215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0" name="직선 연결선 1129">
                        <a:extLst>
                          <a:ext uri="{FF2B5EF4-FFF2-40B4-BE49-F238E27FC236}">
                            <a16:creationId xmlns:a16="http://schemas.microsoft.com/office/drawing/2014/main" id="{8027E7E8-13FE-40B4-AF92-75B8BDBA6EA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1" name="직선 연결선 1130">
                        <a:extLst>
                          <a:ext uri="{FF2B5EF4-FFF2-40B4-BE49-F238E27FC236}">
                            <a16:creationId xmlns:a16="http://schemas.microsoft.com/office/drawing/2014/main" id="{EFA7FDF7-72BF-427E-94BC-581C4FB5A6E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2" name="직선 연결선 1131">
                        <a:extLst>
                          <a:ext uri="{FF2B5EF4-FFF2-40B4-BE49-F238E27FC236}">
                            <a16:creationId xmlns:a16="http://schemas.microsoft.com/office/drawing/2014/main" id="{4C4CB923-A59D-4EAE-A738-3348AFE1C6B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3" name="직선 연결선 1132">
                        <a:extLst>
                          <a:ext uri="{FF2B5EF4-FFF2-40B4-BE49-F238E27FC236}">
                            <a16:creationId xmlns:a16="http://schemas.microsoft.com/office/drawing/2014/main" id="{C8DB1924-8360-4972-8C4A-2C98DEB301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87" name="직사각형 1086">
                      <a:extLst>
                        <a:ext uri="{FF2B5EF4-FFF2-40B4-BE49-F238E27FC236}">
                          <a16:creationId xmlns:a16="http://schemas.microsoft.com/office/drawing/2014/main" id="{0FD17C17-4309-478B-9561-05CB9CBE3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88" name="직사각형 1087">
                      <a:extLst>
                        <a:ext uri="{FF2B5EF4-FFF2-40B4-BE49-F238E27FC236}">
                          <a16:creationId xmlns:a16="http://schemas.microsoft.com/office/drawing/2014/main" id="{DCA11F32-768E-49A8-B3F7-5BF7D3FD4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89" name="직사각형 1088">
                      <a:extLst>
                        <a:ext uri="{FF2B5EF4-FFF2-40B4-BE49-F238E27FC236}">
                          <a16:creationId xmlns:a16="http://schemas.microsoft.com/office/drawing/2014/main" id="{22D21537-7D70-4CD5-9DF3-81BC70695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090" name="그룹 1089">
                      <a:extLst>
                        <a:ext uri="{FF2B5EF4-FFF2-40B4-BE49-F238E27FC236}">
                          <a16:creationId xmlns:a16="http://schemas.microsoft.com/office/drawing/2014/main" id="{FCEE9119-57B4-42A7-AF02-3E721D5BC5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97" name="그룹 1096">
                        <a:extLst>
                          <a:ext uri="{FF2B5EF4-FFF2-40B4-BE49-F238E27FC236}">
                            <a16:creationId xmlns:a16="http://schemas.microsoft.com/office/drawing/2014/main" id="{6E6F4302-B356-4C25-A576-98E329A672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99" name="직사각형 1098">
                          <a:extLst>
                            <a:ext uri="{FF2B5EF4-FFF2-40B4-BE49-F238E27FC236}">
                              <a16:creationId xmlns:a16="http://schemas.microsoft.com/office/drawing/2014/main" id="{8CA3B95F-65AD-4920-9EF3-1CF7E47D7D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00" name="직사각형 1099">
                          <a:extLst>
                            <a:ext uri="{FF2B5EF4-FFF2-40B4-BE49-F238E27FC236}">
                              <a16:creationId xmlns:a16="http://schemas.microsoft.com/office/drawing/2014/main" id="{E1AF83D5-E4B8-45A9-977B-2AB1455D65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101" name="사각형: 둥근 모서리 1100">
                          <a:extLst>
                            <a:ext uri="{FF2B5EF4-FFF2-40B4-BE49-F238E27FC236}">
                              <a16:creationId xmlns:a16="http://schemas.microsoft.com/office/drawing/2014/main" id="{27801497-E588-4E92-B786-3561803BB3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98" name="사각형: 둥근 모서리 1097">
                        <a:extLst>
                          <a:ext uri="{FF2B5EF4-FFF2-40B4-BE49-F238E27FC236}">
                            <a16:creationId xmlns:a16="http://schemas.microsoft.com/office/drawing/2014/main" id="{6C9BEA03-202D-42FE-BFC7-D6D60D6E9B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91" name="그룹 1090">
                      <a:extLst>
                        <a:ext uri="{FF2B5EF4-FFF2-40B4-BE49-F238E27FC236}">
                          <a16:creationId xmlns:a16="http://schemas.microsoft.com/office/drawing/2014/main" id="{6FA13CFF-8C38-4502-8B0C-CEE22F2A38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92" name="그룹 1091">
                        <a:extLst>
                          <a:ext uri="{FF2B5EF4-FFF2-40B4-BE49-F238E27FC236}">
                            <a16:creationId xmlns:a16="http://schemas.microsoft.com/office/drawing/2014/main" id="{F9033D96-4F2A-4190-9D25-7CAF73533E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94" name="직사각형 1093">
                          <a:extLst>
                            <a:ext uri="{FF2B5EF4-FFF2-40B4-BE49-F238E27FC236}">
                              <a16:creationId xmlns:a16="http://schemas.microsoft.com/office/drawing/2014/main" id="{99667644-B171-494B-9CED-8F2729F804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F5C4A7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95" name="직사각형 1094">
                          <a:extLst>
                            <a:ext uri="{FF2B5EF4-FFF2-40B4-BE49-F238E27FC236}">
                              <a16:creationId xmlns:a16="http://schemas.microsoft.com/office/drawing/2014/main" id="{CEE1C61B-8921-496E-8E6E-7B84485148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96" name="사각형: 둥근 모서리 1095">
                          <a:extLst>
                            <a:ext uri="{FF2B5EF4-FFF2-40B4-BE49-F238E27FC236}">
                              <a16:creationId xmlns:a16="http://schemas.microsoft.com/office/drawing/2014/main" id="{37D49763-E045-4C08-954F-31BDA114C6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93" name="사각형: 둥근 모서리 1092">
                        <a:extLst>
                          <a:ext uri="{FF2B5EF4-FFF2-40B4-BE49-F238E27FC236}">
                            <a16:creationId xmlns:a16="http://schemas.microsoft.com/office/drawing/2014/main" id="{BD2EC705-BE99-4878-BCD7-3ABFAFE56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5F76965E-4E49-465E-AE30-8E0146B473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62784" y="2686012"/>
                    <a:ext cx="2240456" cy="900801"/>
                    <a:chOff x="2192177" y="2674249"/>
                    <a:chExt cx="2240456" cy="900801"/>
                  </a:xfrm>
                </p:grpSpPr>
                <p:grpSp>
                  <p:nvGrpSpPr>
                    <p:cNvPr id="1038" name="그룹 1037">
                      <a:extLst>
                        <a:ext uri="{FF2B5EF4-FFF2-40B4-BE49-F238E27FC236}">
                          <a16:creationId xmlns:a16="http://schemas.microsoft.com/office/drawing/2014/main" id="{8EE6DC38-26CE-46AD-A933-4687C4EC4E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5833" y="2702851"/>
                      <a:ext cx="2143141" cy="163643"/>
                      <a:chOff x="2195833" y="2702851"/>
                      <a:chExt cx="2143141" cy="163643"/>
                    </a:xfrm>
                  </p:grpSpPr>
                  <p:cxnSp>
                    <p:nvCxnSpPr>
                      <p:cNvPr id="1054" name="직선 연결선 1053">
                        <a:extLst>
                          <a:ext uri="{FF2B5EF4-FFF2-40B4-BE49-F238E27FC236}">
                            <a16:creationId xmlns:a16="http://schemas.microsoft.com/office/drawing/2014/main" id="{FEF7C250-69E8-4CD8-B90F-3F5D73B443C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33897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5" name="직선 연결선 1054">
                        <a:extLst>
                          <a:ext uri="{FF2B5EF4-FFF2-40B4-BE49-F238E27FC236}">
                            <a16:creationId xmlns:a16="http://schemas.microsoft.com/office/drawing/2014/main" id="{3A6B9288-1B2E-4635-B530-F57F044A32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26753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6" name="직선 연결선 1055">
                        <a:extLst>
                          <a:ext uri="{FF2B5EF4-FFF2-40B4-BE49-F238E27FC236}">
                            <a16:creationId xmlns:a16="http://schemas.microsoft.com/office/drawing/2014/main" id="{C9BA5E8A-360F-4E95-81E0-30F569E90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9609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7" name="직선 연결선 1056">
                        <a:extLst>
                          <a:ext uri="{FF2B5EF4-FFF2-40B4-BE49-F238E27FC236}">
                            <a16:creationId xmlns:a16="http://schemas.microsoft.com/office/drawing/2014/main" id="{89A53415-262E-4E2F-A18E-D7D7A7F34D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12465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8" name="직선 연결선 1057">
                        <a:extLst>
                          <a:ext uri="{FF2B5EF4-FFF2-40B4-BE49-F238E27FC236}">
                            <a16:creationId xmlns:a16="http://schemas.microsoft.com/office/drawing/2014/main" id="{CBD753E9-1052-474A-A680-73D7191D3F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05322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9" name="직선 연결선 1058">
                        <a:extLst>
                          <a:ext uri="{FF2B5EF4-FFF2-40B4-BE49-F238E27FC236}">
                            <a16:creationId xmlns:a16="http://schemas.microsoft.com/office/drawing/2014/main" id="{523F0E7C-FBDD-4E45-953B-9F77C7B5698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8178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0" name="직선 연결선 1059">
                        <a:extLst>
                          <a:ext uri="{FF2B5EF4-FFF2-40B4-BE49-F238E27FC236}">
                            <a16:creationId xmlns:a16="http://schemas.microsoft.com/office/drawing/2014/main" id="{F350E0D7-FE55-4700-A594-7D663318EE7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91034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1" name="직선 연결선 1060">
                        <a:extLst>
                          <a:ext uri="{FF2B5EF4-FFF2-40B4-BE49-F238E27FC236}">
                            <a16:creationId xmlns:a16="http://schemas.microsoft.com/office/drawing/2014/main" id="{7F1C360E-C29C-44E5-A6D4-35433F4E950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83890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2" name="직선 연결선 1061">
                        <a:extLst>
                          <a:ext uri="{FF2B5EF4-FFF2-40B4-BE49-F238E27FC236}">
                            <a16:creationId xmlns:a16="http://schemas.microsoft.com/office/drawing/2014/main" id="{2D223649-6330-4AEC-9F70-290F27333EA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76746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3" name="직선 연결선 1062">
                        <a:extLst>
                          <a:ext uri="{FF2B5EF4-FFF2-40B4-BE49-F238E27FC236}">
                            <a16:creationId xmlns:a16="http://schemas.microsoft.com/office/drawing/2014/main" id="{483C6A3F-6869-4AF1-BCF2-4C30719E32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9603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4" name="직선 연결선 1063">
                        <a:extLst>
                          <a:ext uri="{FF2B5EF4-FFF2-40B4-BE49-F238E27FC236}">
                            <a16:creationId xmlns:a16="http://schemas.microsoft.com/office/drawing/2014/main" id="{C026E271-592E-4591-9600-2B378546364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62459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5" name="직선 연결선 1064">
                        <a:extLst>
                          <a:ext uri="{FF2B5EF4-FFF2-40B4-BE49-F238E27FC236}">
                            <a16:creationId xmlns:a16="http://schemas.microsoft.com/office/drawing/2014/main" id="{46F0534C-7AB5-4722-B6D6-14D83617C2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55315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6" name="직선 연결선 1065">
                        <a:extLst>
                          <a:ext uri="{FF2B5EF4-FFF2-40B4-BE49-F238E27FC236}">
                            <a16:creationId xmlns:a16="http://schemas.microsoft.com/office/drawing/2014/main" id="{5D302527-7118-4081-9927-75FBE85CAA8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8171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7" name="직선 연결선 1066">
                        <a:extLst>
                          <a:ext uri="{FF2B5EF4-FFF2-40B4-BE49-F238E27FC236}">
                            <a16:creationId xmlns:a16="http://schemas.microsoft.com/office/drawing/2014/main" id="{335426A4-CB50-4618-A8B9-8D3E42F5C6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41027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8" name="직선 연결선 1067">
                        <a:extLst>
                          <a:ext uri="{FF2B5EF4-FFF2-40B4-BE49-F238E27FC236}">
                            <a16:creationId xmlns:a16="http://schemas.microsoft.com/office/drawing/2014/main" id="{5A6AADAB-A4E2-4122-902D-534EFDE5DD4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33884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9" name="직선 연결선 1068">
                        <a:extLst>
                          <a:ext uri="{FF2B5EF4-FFF2-40B4-BE49-F238E27FC236}">
                            <a16:creationId xmlns:a16="http://schemas.microsoft.com/office/drawing/2014/main" id="{66E6AE2D-A0D9-4604-A452-87B388FDEED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26740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0" name="직선 연결선 1069">
                        <a:extLst>
                          <a:ext uri="{FF2B5EF4-FFF2-40B4-BE49-F238E27FC236}">
                            <a16:creationId xmlns:a16="http://schemas.microsoft.com/office/drawing/2014/main" id="{CF98A334-5305-4CA6-A7F4-B77E1755B53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9596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1" name="직선 연결선 1070">
                        <a:extLst>
                          <a:ext uri="{FF2B5EF4-FFF2-40B4-BE49-F238E27FC236}">
                            <a16:creationId xmlns:a16="http://schemas.microsoft.com/office/drawing/2014/main" id="{7A3DDF8A-4969-4231-BB19-E4A3B2489CB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12452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2" name="직선 연결선 1071">
                        <a:extLst>
                          <a:ext uri="{FF2B5EF4-FFF2-40B4-BE49-F238E27FC236}">
                            <a16:creationId xmlns:a16="http://schemas.microsoft.com/office/drawing/2014/main" id="{4F738CFE-3C11-4F38-A6DC-55404313A4E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305308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3" name="직선 연결선 1072">
                        <a:extLst>
                          <a:ext uri="{FF2B5EF4-FFF2-40B4-BE49-F238E27FC236}">
                            <a16:creationId xmlns:a16="http://schemas.microsoft.com/office/drawing/2014/main" id="{B86CD1C2-3B8F-4E9F-8C58-59A522EADAB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8165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4" name="직선 연결선 1073">
                        <a:extLst>
                          <a:ext uri="{FF2B5EF4-FFF2-40B4-BE49-F238E27FC236}">
                            <a16:creationId xmlns:a16="http://schemas.microsoft.com/office/drawing/2014/main" id="{0676147A-3663-42FC-9C6A-6835B310A80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91021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5" name="직선 연결선 1074">
                        <a:extLst>
                          <a:ext uri="{FF2B5EF4-FFF2-40B4-BE49-F238E27FC236}">
                            <a16:creationId xmlns:a16="http://schemas.microsoft.com/office/drawing/2014/main" id="{BD9ED901-7305-4C80-948B-BC2587E4CF5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83877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6" name="직선 연결선 1075">
                        <a:extLst>
                          <a:ext uri="{FF2B5EF4-FFF2-40B4-BE49-F238E27FC236}">
                            <a16:creationId xmlns:a16="http://schemas.microsoft.com/office/drawing/2014/main" id="{E11AC5AA-B857-4AFF-9C45-DD0D4E6F61E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6733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7" name="직선 연결선 1076">
                        <a:extLst>
                          <a:ext uri="{FF2B5EF4-FFF2-40B4-BE49-F238E27FC236}">
                            <a16:creationId xmlns:a16="http://schemas.microsoft.com/office/drawing/2014/main" id="{6A27A6A1-5C4C-4298-B1E1-48528AFCFEF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9589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8" name="직선 연결선 1077">
                        <a:extLst>
                          <a:ext uri="{FF2B5EF4-FFF2-40B4-BE49-F238E27FC236}">
                            <a16:creationId xmlns:a16="http://schemas.microsoft.com/office/drawing/2014/main" id="{3857DA72-63BD-4B00-AFCD-12D5B338ACB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62446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2D542558-EE9A-4195-AA05-03A95DD369B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55302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0" name="직선 연결선 1079">
                        <a:extLst>
                          <a:ext uri="{FF2B5EF4-FFF2-40B4-BE49-F238E27FC236}">
                            <a16:creationId xmlns:a16="http://schemas.microsoft.com/office/drawing/2014/main" id="{25BFF512-234E-4677-8664-539584F1299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81585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1" name="직선 연결선 1080">
                        <a:extLst>
                          <a:ext uri="{FF2B5EF4-FFF2-40B4-BE49-F238E27FC236}">
                            <a16:creationId xmlns:a16="http://schemas.microsoft.com/office/drawing/2014/main" id="{1FBDE881-72DD-41DB-98A8-B4C02342746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410147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2" name="직선 연결선 1081">
                        <a:extLst>
                          <a:ext uri="{FF2B5EF4-FFF2-40B4-BE49-F238E27FC236}">
                            <a16:creationId xmlns:a16="http://schemas.microsoft.com/office/drawing/2014/main" id="{6215D2FC-85A0-4ECF-BD4C-63B696001D9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338709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3" name="직선 연결선 1082">
                        <a:extLst>
                          <a:ext uri="{FF2B5EF4-FFF2-40B4-BE49-F238E27FC236}">
                            <a16:creationId xmlns:a16="http://schemas.microsoft.com/office/drawing/2014/main" id="{640857DA-BEC1-4D4C-B956-252A5CFA579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267271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4" name="직선 연결선 1083">
                        <a:extLst>
                          <a:ext uri="{FF2B5EF4-FFF2-40B4-BE49-F238E27FC236}">
                            <a16:creationId xmlns:a16="http://schemas.microsoft.com/office/drawing/2014/main" id="{181360EF-40E9-4961-9C02-9BE8A067EBF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195833" y="2702851"/>
                        <a:ext cx="0" cy="16364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5" name="직선 연결선 1084">
                        <a:extLst>
                          <a:ext uri="{FF2B5EF4-FFF2-40B4-BE49-F238E27FC236}">
                            <a16:creationId xmlns:a16="http://schemas.microsoft.com/office/drawing/2014/main" id="{0D1D53B5-04DF-4426-8C24-DCDAB0CD61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95833" y="2703635"/>
                        <a:ext cx="2143141" cy="6893"/>
                      </a:xfrm>
                      <a:prstGeom prst="line">
                        <a:avLst/>
                      </a:prstGeom>
                      <a:ln w="2222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39" name="직사각형 1038">
                      <a:extLst>
                        <a:ext uri="{FF2B5EF4-FFF2-40B4-BE49-F238E27FC236}">
                          <a16:creationId xmlns:a16="http://schemas.microsoft.com/office/drawing/2014/main" id="{9463B70D-7C46-42F0-BDB9-208014B04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177" y="2847975"/>
                      <a:ext cx="2217897" cy="727075"/>
                    </a:xfrm>
                    <a:prstGeom prst="rect">
                      <a:avLst/>
                    </a:prstGeom>
                    <a:solidFill>
                      <a:srgbClr val="E6969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0" name="직사각형 1039">
                      <a:extLst>
                        <a:ext uri="{FF2B5EF4-FFF2-40B4-BE49-F238E27FC236}">
                          <a16:creationId xmlns:a16="http://schemas.microsoft.com/office/drawing/2014/main" id="{DF905CBE-4CA3-4D4B-97D7-FAD84BE21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7404" y="2878681"/>
                      <a:ext cx="1036658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1" name="직사각형 1040">
                      <a:extLst>
                        <a:ext uri="{FF2B5EF4-FFF2-40B4-BE49-F238E27FC236}">
                          <a16:creationId xmlns:a16="http://schemas.microsoft.com/office/drawing/2014/main" id="{DDC09CE8-6AE1-4283-8A0F-CEEE220AF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8849" y="2878681"/>
                      <a:ext cx="886007" cy="65985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E2B99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042" name="그룹 1041">
                      <a:extLst>
                        <a:ext uri="{FF2B5EF4-FFF2-40B4-BE49-F238E27FC236}">
                          <a16:creationId xmlns:a16="http://schemas.microsoft.com/office/drawing/2014/main" id="{A0B9A59F-4F9B-40E2-92B0-2B53B44626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9455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49" name="그룹 1048">
                        <a:extLst>
                          <a:ext uri="{FF2B5EF4-FFF2-40B4-BE49-F238E27FC236}">
                            <a16:creationId xmlns:a16="http://schemas.microsoft.com/office/drawing/2014/main" id="{010736D2-1B48-42CC-A275-FEDD988A53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51" name="직사각형 1050">
                          <a:extLst>
                            <a:ext uri="{FF2B5EF4-FFF2-40B4-BE49-F238E27FC236}">
                              <a16:creationId xmlns:a16="http://schemas.microsoft.com/office/drawing/2014/main" id="{E26F11E4-FEA1-4CE6-82B3-EC8ACB64CE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2" name="직사각형 1051">
                          <a:extLst>
                            <a:ext uri="{FF2B5EF4-FFF2-40B4-BE49-F238E27FC236}">
                              <a16:creationId xmlns:a16="http://schemas.microsoft.com/office/drawing/2014/main" id="{8C96679C-57A8-4247-A09B-02CA09CF20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53" name="사각형: 둥근 모서리 1052">
                          <a:extLst>
                            <a:ext uri="{FF2B5EF4-FFF2-40B4-BE49-F238E27FC236}">
                              <a16:creationId xmlns:a16="http://schemas.microsoft.com/office/drawing/2014/main" id="{42212462-33CA-4110-9B4D-AAD3402BBF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50" name="사각형: 둥근 모서리 1049">
                        <a:extLst>
                          <a:ext uri="{FF2B5EF4-FFF2-40B4-BE49-F238E27FC236}">
                            <a16:creationId xmlns:a16="http://schemas.microsoft.com/office/drawing/2014/main" id="{A0653599-1927-4776-9384-A1465BC7A8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43" name="그룹 1042">
                      <a:extLst>
                        <a:ext uri="{FF2B5EF4-FFF2-40B4-BE49-F238E27FC236}">
                          <a16:creationId xmlns:a16="http://schemas.microsoft.com/office/drawing/2014/main" id="{3FE533BC-C396-40AC-9A7E-FFFE48C5F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04063" y="2674249"/>
                      <a:ext cx="128570" cy="900801"/>
                      <a:chOff x="3543038" y="2472641"/>
                      <a:chExt cx="273844" cy="1109828"/>
                    </a:xfrm>
                  </p:grpSpPr>
                  <p:grpSp>
                    <p:nvGrpSpPr>
                      <p:cNvPr id="1044" name="그룹 1043">
                        <a:extLst>
                          <a:ext uri="{FF2B5EF4-FFF2-40B4-BE49-F238E27FC236}">
                            <a16:creationId xmlns:a16="http://schemas.microsoft.com/office/drawing/2014/main" id="{7FE964AA-9CD0-4AA7-B14A-41327EF157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43038" y="2509332"/>
                        <a:ext cx="273844" cy="1073137"/>
                        <a:chOff x="3543038" y="2509332"/>
                        <a:chExt cx="273844" cy="1073137"/>
                      </a:xfrm>
                    </p:grpSpPr>
                    <p:sp>
                      <p:nvSpPr>
                        <p:cNvPr id="1046" name="직사각형 1045">
                          <a:extLst>
                            <a:ext uri="{FF2B5EF4-FFF2-40B4-BE49-F238E27FC236}">
                              <a16:creationId xmlns:a16="http://schemas.microsoft.com/office/drawing/2014/main" id="{B22AB360-1792-49C0-ACE4-68CC44CDF0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7090" y="2525829"/>
                          <a:ext cx="205740" cy="1056640"/>
                        </a:xfrm>
                        <a:prstGeom prst="rect">
                          <a:avLst/>
                        </a:prstGeom>
                        <a:solidFill>
                          <a:srgbClr val="EEB8B8"/>
                        </a:solidFill>
                        <a:ln>
                          <a:noFill/>
                        </a:ln>
                        <a:effectLst>
                          <a:outerShdw blurRad="12700" dist="25400" algn="l" rotWithShape="0">
                            <a:prstClr val="black">
                              <a:alpha val="16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7" name="직사각형 1046">
                          <a:extLst>
                            <a:ext uri="{FF2B5EF4-FFF2-40B4-BE49-F238E27FC236}">
                              <a16:creationId xmlns:a16="http://schemas.microsoft.com/office/drawing/2014/main" id="{6DC47482-C8C1-4D4E-A41D-ED5767E532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2291" y="2509332"/>
                          <a:ext cx="218323" cy="17458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48" name="사각형: 둥근 모서리 1047">
                          <a:extLst>
                            <a:ext uri="{FF2B5EF4-FFF2-40B4-BE49-F238E27FC236}">
                              <a16:creationId xmlns:a16="http://schemas.microsoft.com/office/drawing/2014/main" id="{12C5EC3A-9E70-45D9-B915-E56C6AE490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43038" y="2671879"/>
                          <a:ext cx="273844" cy="5318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0ECC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1045" name="사각형: 둥근 모서리 1044">
                        <a:extLst>
                          <a:ext uri="{FF2B5EF4-FFF2-40B4-BE49-F238E27FC236}">
                            <a16:creationId xmlns:a16="http://schemas.microsoft.com/office/drawing/2014/main" id="{55865B95-7320-46D3-9A03-F0F2C69DE2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472641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16" name="그룹 815">
                  <a:extLst>
                    <a:ext uri="{FF2B5EF4-FFF2-40B4-BE49-F238E27FC236}">
                      <a16:creationId xmlns:a16="http://schemas.microsoft.com/office/drawing/2014/main" id="{72F3D2F9-632A-49EB-BAE7-F57DDCE3C41E}"/>
                    </a:ext>
                  </a:extLst>
                </p:cNvPr>
                <p:cNvGrpSpPr/>
                <p:nvPr/>
              </p:nvGrpSpPr>
              <p:grpSpPr>
                <a:xfrm>
                  <a:off x="2206887" y="2681045"/>
                  <a:ext cx="2240456" cy="900801"/>
                  <a:chOff x="2192177" y="2674249"/>
                  <a:chExt cx="2240456" cy="900801"/>
                </a:xfrm>
              </p:grpSpPr>
              <p:grpSp>
                <p:nvGrpSpPr>
                  <p:cNvPr id="988" name="그룹 987">
                    <a:extLst>
                      <a:ext uri="{FF2B5EF4-FFF2-40B4-BE49-F238E27FC236}">
                        <a16:creationId xmlns:a16="http://schemas.microsoft.com/office/drawing/2014/main" id="{D3A0ED32-CEC3-4437-A8F8-D3496C97F577}"/>
                      </a:ext>
                    </a:extLst>
                  </p:cNvPr>
                  <p:cNvGrpSpPr/>
                  <p:nvPr/>
                </p:nvGrpSpPr>
                <p:grpSpPr>
                  <a:xfrm>
                    <a:off x="2195833" y="2702851"/>
                    <a:ext cx="2143141" cy="163643"/>
                    <a:chOff x="2195833" y="2702851"/>
                    <a:chExt cx="2143141" cy="163643"/>
                  </a:xfrm>
                </p:grpSpPr>
                <p:cxnSp>
                  <p:nvCxnSpPr>
                    <p:cNvPr id="1004" name="직선 연결선 1003">
                      <a:extLst>
                        <a:ext uri="{FF2B5EF4-FFF2-40B4-BE49-F238E27FC236}">
                          <a16:creationId xmlns:a16="http://schemas.microsoft.com/office/drawing/2014/main" id="{1193BC2F-CAD5-48D8-9381-4E12F0B797B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33897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5" name="직선 연결선 1004">
                      <a:extLst>
                        <a:ext uri="{FF2B5EF4-FFF2-40B4-BE49-F238E27FC236}">
                          <a16:creationId xmlns:a16="http://schemas.microsoft.com/office/drawing/2014/main" id="{FE8A9CEA-6506-40DD-A135-72DD6C3B3E3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6753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6" name="직선 연결선 1005">
                      <a:extLst>
                        <a:ext uri="{FF2B5EF4-FFF2-40B4-BE49-F238E27FC236}">
                          <a16:creationId xmlns:a16="http://schemas.microsoft.com/office/drawing/2014/main" id="{7EF77670-DE8A-4683-9000-BFEF1D4D204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9609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7" name="직선 연결선 1006">
                      <a:extLst>
                        <a:ext uri="{FF2B5EF4-FFF2-40B4-BE49-F238E27FC236}">
                          <a16:creationId xmlns:a16="http://schemas.microsoft.com/office/drawing/2014/main" id="{4619DCEE-BBAE-434B-8D12-9435FE3E55A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12465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8" name="직선 연결선 1007">
                      <a:extLst>
                        <a:ext uri="{FF2B5EF4-FFF2-40B4-BE49-F238E27FC236}">
                          <a16:creationId xmlns:a16="http://schemas.microsoft.com/office/drawing/2014/main" id="{8964054F-A0FF-4346-8282-B2D5581D140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5322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9" name="직선 연결선 1008">
                      <a:extLst>
                        <a:ext uri="{FF2B5EF4-FFF2-40B4-BE49-F238E27FC236}">
                          <a16:creationId xmlns:a16="http://schemas.microsoft.com/office/drawing/2014/main" id="{9379430C-8890-4387-84BD-7BCA5940B07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178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0" name="직선 연결선 1009">
                      <a:extLst>
                        <a:ext uri="{FF2B5EF4-FFF2-40B4-BE49-F238E27FC236}">
                          <a16:creationId xmlns:a16="http://schemas.microsoft.com/office/drawing/2014/main" id="{EB95E370-D637-446B-89A3-D23846FC6D9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1034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1" name="직선 연결선 1010">
                      <a:extLst>
                        <a:ext uri="{FF2B5EF4-FFF2-40B4-BE49-F238E27FC236}">
                          <a16:creationId xmlns:a16="http://schemas.microsoft.com/office/drawing/2014/main" id="{0624F4FA-916E-40C1-B6AB-A7BEBD1EA9B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3890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2" name="직선 연결선 1011">
                      <a:extLst>
                        <a:ext uri="{FF2B5EF4-FFF2-40B4-BE49-F238E27FC236}">
                          <a16:creationId xmlns:a16="http://schemas.microsoft.com/office/drawing/2014/main" id="{26866DDA-4387-4B7E-8B3F-5930FD4D1B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6746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3" name="직선 연결선 1012">
                      <a:extLst>
                        <a:ext uri="{FF2B5EF4-FFF2-40B4-BE49-F238E27FC236}">
                          <a16:creationId xmlns:a16="http://schemas.microsoft.com/office/drawing/2014/main" id="{AD6E45BC-8902-4109-A865-25ED35DD89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9603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4" name="직선 연결선 1013">
                      <a:extLst>
                        <a:ext uri="{FF2B5EF4-FFF2-40B4-BE49-F238E27FC236}">
                          <a16:creationId xmlns:a16="http://schemas.microsoft.com/office/drawing/2014/main" id="{0EB49013-DC67-4119-9C1C-097DC3D1765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2459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5" name="직선 연결선 1014">
                      <a:extLst>
                        <a:ext uri="{FF2B5EF4-FFF2-40B4-BE49-F238E27FC236}">
                          <a16:creationId xmlns:a16="http://schemas.microsoft.com/office/drawing/2014/main" id="{39688111-6B1B-41E0-A4E1-C66B79E32F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315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6" name="직선 연결선 1015">
                      <a:extLst>
                        <a:ext uri="{FF2B5EF4-FFF2-40B4-BE49-F238E27FC236}">
                          <a16:creationId xmlns:a16="http://schemas.microsoft.com/office/drawing/2014/main" id="{1EC70871-D35E-4390-8FB5-EB244EE7DDA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8171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7" name="직선 연결선 1016">
                      <a:extLst>
                        <a:ext uri="{FF2B5EF4-FFF2-40B4-BE49-F238E27FC236}">
                          <a16:creationId xmlns:a16="http://schemas.microsoft.com/office/drawing/2014/main" id="{35F116A4-52FB-4A66-9E74-C1CF223E269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41027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8" name="직선 연결선 1017">
                      <a:extLst>
                        <a:ext uri="{FF2B5EF4-FFF2-40B4-BE49-F238E27FC236}">
                          <a16:creationId xmlns:a16="http://schemas.microsoft.com/office/drawing/2014/main" id="{64B1D9B1-F047-4820-85EF-6C9ED8ED3A8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3884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9" name="직선 연결선 1018">
                      <a:extLst>
                        <a:ext uri="{FF2B5EF4-FFF2-40B4-BE49-F238E27FC236}">
                          <a16:creationId xmlns:a16="http://schemas.microsoft.com/office/drawing/2014/main" id="{CDCFD42B-CE39-41D7-9148-56CE24CA85E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740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0" name="직선 연결선 1019">
                      <a:extLst>
                        <a:ext uri="{FF2B5EF4-FFF2-40B4-BE49-F238E27FC236}">
                          <a16:creationId xmlns:a16="http://schemas.microsoft.com/office/drawing/2014/main" id="{DEC41C4F-25EF-4EE8-AD0A-0820C223F10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9596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1" name="직선 연결선 1020">
                      <a:extLst>
                        <a:ext uri="{FF2B5EF4-FFF2-40B4-BE49-F238E27FC236}">
                          <a16:creationId xmlns:a16="http://schemas.microsoft.com/office/drawing/2014/main" id="{2D4F346B-1169-43EE-B70D-49953670EA9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2452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2" name="직선 연결선 1021">
                      <a:extLst>
                        <a:ext uri="{FF2B5EF4-FFF2-40B4-BE49-F238E27FC236}">
                          <a16:creationId xmlns:a16="http://schemas.microsoft.com/office/drawing/2014/main" id="{ADED40A1-2160-4D8A-BEF2-D46DBB6E1B5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5308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3" name="직선 연결선 1022">
                      <a:extLst>
                        <a:ext uri="{FF2B5EF4-FFF2-40B4-BE49-F238E27FC236}">
                          <a16:creationId xmlns:a16="http://schemas.microsoft.com/office/drawing/2014/main" id="{3F083218-7DC6-431D-8B4B-D56EC98B72C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8165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4" name="직선 연결선 1023">
                      <a:extLst>
                        <a:ext uri="{FF2B5EF4-FFF2-40B4-BE49-F238E27FC236}">
                          <a16:creationId xmlns:a16="http://schemas.microsoft.com/office/drawing/2014/main" id="{3628BADC-B57B-4CAE-9809-926C7E554FC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91021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" name="직선 연결선 1024">
                      <a:extLst>
                        <a:ext uri="{FF2B5EF4-FFF2-40B4-BE49-F238E27FC236}">
                          <a16:creationId xmlns:a16="http://schemas.microsoft.com/office/drawing/2014/main" id="{30FEFFF1-DA2D-4976-A1A9-6EA2D22B50C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3877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6" name="직선 연결선 1025">
                      <a:extLst>
                        <a:ext uri="{FF2B5EF4-FFF2-40B4-BE49-F238E27FC236}">
                          <a16:creationId xmlns:a16="http://schemas.microsoft.com/office/drawing/2014/main" id="{B424233B-CBBC-4124-8E66-140447D15D2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6733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42C36D57-0778-4757-9EF3-BF5AA184B71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9589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8" name="직선 연결선 1027">
                      <a:extLst>
                        <a:ext uri="{FF2B5EF4-FFF2-40B4-BE49-F238E27FC236}">
                          <a16:creationId xmlns:a16="http://schemas.microsoft.com/office/drawing/2014/main" id="{611DC728-E384-43FF-91D8-C0154CD3EA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2446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9" name="직선 연결선 1028">
                      <a:extLst>
                        <a:ext uri="{FF2B5EF4-FFF2-40B4-BE49-F238E27FC236}">
                          <a16:creationId xmlns:a16="http://schemas.microsoft.com/office/drawing/2014/main" id="{7D8B7985-745E-4DEB-B48E-6D9E0BD477E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5302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0" name="직선 연결선 1029">
                      <a:extLst>
                        <a:ext uri="{FF2B5EF4-FFF2-40B4-BE49-F238E27FC236}">
                          <a16:creationId xmlns:a16="http://schemas.microsoft.com/office/drawing/2014/main" id="{575C5636-F297-416E-A0B0-1F585C7745F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81585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1" name="직선 연결선 1030">
                      <a:extLst>
                        <a:ext uri="{FF2B5EF4-FFF2-40B4-BE49-F238E27FC236}">
                          <a16:creationId xmlns:a16="http://schemas.microsoft.com/office/drawing/2014/main" id="{23C66701-FC28-4F62-B39B-76E2370CA2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10147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2" name="직선 연결선 1031">
                      <a:extLst>
                        <a:ext uri="{FF2B5EF4-FFF2-40B4-BE49-F238E27FC236}">
                          <a16:creationId xmlns:a16="http://schemas.microsoft.com/office/drawing/2014/main" id="{579B9646-C124-476B-BAC7-BDC5FC519FF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38709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3" name="직선 연결선 1032">
                      <a:extLst>
                        <a:ext uri="{FF2B5EF4-FFF2-40B4-BE49-F238E27FC236}">
                          <a16:creationId xmlns:a16="http://schemas.microsoft.com/office/drawing/2014/main" id="{EE971BA7-2A23-452B-9A7C-DF8B18DBF3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267271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4" name="직선 연결선 1033">
                      <a:extLst>
                        <a:ext uri="{FF2B5EF4-FFF2-40B4-BE49-F238E27FC236}">
                          <a16:creationId xmlns:a16="http://schemas.microsoft.com/office/drawing/2014/main" id="{A7A68988-7831-4A69-916C-3A213FF1A47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195833" y="2702851"/>
                      <a:ext cx="0" cy="16364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5" name="직선 연결선 1034">
                      <a:extLst>
                        <a:ext uri="{FF2B5EF4-FFF2-40B4-BE49-F238E27FC236}">
                          <a16:creationId xmlns:a16="http://schemas.microsoft.com/office/drawing/2014/main" id="{75816DFE-8AFB-4138-A5B7-5EC294B06E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95833" y="2703635"/>
                      <a:ext cx="2143141" cy="6893"/>
                    </a:xfrm>
                    <a:prstGeom prst="line">
                      <a:avLst/>
                    </a:prstGeom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B4AFEA92-F258-4D29-BEE2-6F95D21D8D7E}"/>
                      </a:ext>
                    </a:extLst>
                  </p:cNvPr>
                  <p:cNvSpPr/>
                  <p:nvPr/>
                </p:nvSpPr>
                <p:spPr>
                  <a:xfrm>
                    <a:off x="2192177" y="2847975"/>
                    <a:ext cx="2217897" cy="727075"/>
                  </a:xfrm>
                  <a:prstGeom prst="rect">
                    <a:avLst/>
                  </a:prstGeom>
                  <a:solidFill>
                    <a:srgbClr val="E696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F7D58692-E037-4865-AFBF-91335008D446}"/>
                      </a:ext>
                    </a:extLst>
                  </p:cNvPr>
                  <p:cNvSpPr/>
                  <p:nvPr/>
                </p:nvSpPr>
                <p:spPr>
                  <a:xfrm>
                    <a:off x="3267404" y="2878681"/>
                    <a:ext cx="1036658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0FB036DF-92D4-42D1-B2CF-9F742D8EE600}"/>
                      </a:ext>
                    </a:extLst>
                  </p:cNvPr>
                  <p:cNvSpPr/>
                  <p:nvPr/>
                </p:nvSpPr>
                <p:spPr>
                  <a:xfrm>
                    <a:off x="2228849" y="2878681"/>
                    <a:ext cx="886007" cy="659859"/>
                  </a:xfrm>
                  <a:prstGeom prst="rect">
                    <a:avLst/>
                  </a:prstGeom>
                  <a:noFill/>
                  <a:ln w="76200">
                    <a:solidFill>
                      <a:srgbClr val="E2B9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992" name="그룹 991">
                    <a:extLst>
                      <a:ext uri="{FF2B5EF4-FFF2-40B4-BE49-F238E27FC236}">
                        <a16:creationId xmlns:a16="http://schemas.microsoft.com/office/drawing/2014/main" id="{253C1850-B6BD-40D4-AB58-49CFFBEC6EE3}"/>
                      </a:ext>
                    </a:extLst>
                  </p:cNvPr>
                  <p:cNvGrpSpPr/>
                  <p:nvPr/>
                </p:nvGrpSpPr>
                <p:grpSpPr>
                  <a:xfrm>
                    <a:off x="3119455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999" name="그룹 998">
                      <a:extLst>
                        <a:ext uri="{FF2B5EF4-FFF2-40B4-BE49-F238E27FC236}">
                          <a16:creationId xmlns:a16="http://schemas.microsoft.com/office/drawing/2014/main" id="{93FE7C88-5EEE-4F0C-8C17-CB1739B12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1001" name="직사각형 1000">
                        <a:extLst>
                          <a:ext uri="{FF2B5EF4-FFF2-40B4-BE49-F238E27FC236}">
                            <a16:creationId xmlns:a16="http://schemas.microsoft.com/office/drawing/2014/main" id="{A6041588-EFDD-49E4-84D0-77F7BE436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02" name="직사각형 1001">
                        <a:extLst>
                          <a:ext uri="{FF2B5EF4-FFF2-40B4-BE49-F238E27FC236}">
                            <a16:creationId xmlns:a16="http://schemas.microsoft.com/office/drawing/2014/main" id="{17C5FD8C-F875-4DF2-AA9E-BD8FF611BF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03" name="사각형: 둥근 모서리 1002">
                        <a:extLst>
                          <a:ext uri="{FF2B5EF4-FFF2-40B4-BE49-F238E27FC236}">
                            <a16:creationId xmlns:a16="http://schemas.microsoft.com/office/drawing/2014/main" id="{8BB79A46-CBCC-4C2F-A9D3-AB392CFA1A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000" name="사각형: 둥근 모서리 999">
                      <a:extLst>
                        <a:ext uri="{FF2B5EF4-FFF2-40B4-BE49-F238E27FC236}">
                          <a16:creationId xmlns:a16="http://schemas.microsoft.com/office/drawing/2014/main" id="{CAD7362E-0EE7-4378-994D-DFD54C34D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93" name="그룹 992">
                    <a:extLst>
                      <a:ext uri="{FF2B5EF4-FFF2-40B4-BE49-F238E27FC236}">
                        <a16:creationId xmlns:a16="http://schemas.microsoft.com/office/drawing/2014/main" id="{B886F59C-6E71-4F0E-8246-B52F48016624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63" y="2674249"/>
                    <a:ext cx="128570" cy="900801"/>
                    <a:chOff x="3543038" y="2472641"/>
                    <a:chExt cx="273844" cy="1109828"/>
                  </a:xfrm>
                </p:grpSpPr>
                <p:grpSp>
                  <p:nvGrpSpPr>
                    <p:cNvPr id="994" name="그룹 993">
                      <a:extLst>
                        <a:ext uri="{FF2B5EF4-FFF2-40B4-BE49-F238E27FC236}">
                          <a16:creationId xmlns:a16="http://schemas.microsoft.com/office/drawing/2014/main" id="{F12C408C-501A-4B2E-B3CB-618D4E706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996" name="직사각형 995">
                        <a:extLst>
                          <a:ext uri="{FF2B5EF4-FFF2-40B4-BE49-F238E27FC236}">
                            <a16:creationId xmlns:a16="http://schemas.microsoft.com/office/drawing/2014/main" id="{F02FC8EF-B48D-4DFC-BBD0-0C36C4B4B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997" name="직사각형 996">
                        <a:extLst>
                          <a:ext uri="{FF2B5EF4-FFF2-40B4-BE49-F238E27FC236}">
                            <a16:creationId xmlns:a16="http://schemas.microsoft.com/office/drawing/2014/main" id="{0CDB35A5-C2CD-4231-8E23-D5E8EBBBF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998" name="사각형: 둥근 모서리 997">
                        <a:extLst>
                          <a:ext uri="{FF2B5EF4-FFF2-40B4-BE49-F238E27FC236}">
                            <a16:creationId xmlns:a16="http://schemas.microsoft.com/office/drawing/2014/main" id="{0FA7B191-E6DE-48CB-BDAC-B8BD9B46C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95" name="사각형: 둥근 모서리 994">
                      <a:extLst>
                        <a:ext uri="{FF2B5EF4-FFF2-40B4-BE49-F238E27FC236}">
                          <a16:creationId xmlns:a16="http://schemas.microsoft.com/office/drawing/2014/main" id="{8DE28424-7D4C-421C-A769-904FA675B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817" name="그룹 816">
                  <a:extLst>
                    <a:ext uri="{FF2B5EF4-FFF2-40B4-BE49-F238E27FC236}">
                      <a16:creationId xmlns:a16="http://schemas.microsoft.com/office/drawing/2014/main" id="{86AD44B9-9F05-4271-B9FF-496C7C06AC65}"/>
                    </a:ext>
                  </a:extLst>
                </p:cNvPr>
                <p:cNvGrpSpPr/>
                <p:nvPr/>
              </p:nvGrpSpPr>
              <p:grpSpPr>
                <a:xfrm>
                  <a:off x="3022964" y="2747856"/>
                  <a:ext cx="6146067" cy="885631"/>
                  <a:chOff x="3022964" y="2747856"/>
                  <a:chExt cx="6146067" cy="885631"/>
                </a:xfrm>
              </p:grpSpPr>
              <p:grpSp>
                <p:nvGrpSpPr>
                  <p:cNvPr id="818" name="그룹 817">
                    <a:extLst>
                      <a:ext uri="{FF2B5EF4-FFF2-40B4-BE49-F238E27FC236}">
                        <a16:creationId xmlns:a16="http://schemas.microsoft.com/office/drawing/2014/main" id="{C4BC06FA-4FF8-43E0-A97E-0404BEAD99A7}"/>
                      </a:ext>
                    </a:extLst>
                  </p:cNvPr>
                  <p:cNvGrpSpPr/>
                  <p:nvPr/>
                </p:nvGrpSpPr>
                <p:grpSpPr>
                  <a:xfrm>
                    <a:off x="3022964" y="2792750"/>
                    <a:ext cx="6146067" cy="802012"/>
                    <a:chOff x="2272481" y="2989269"/>
                    <a:chExt cx="7639936" cy="996950"/>
                  </a:xfrm>
                  <a:solidFill>
                    <a:srgbClr val="EFA28E"/>
                  </a:solidFill>
                </p:grpSpPr>
                <p:cxnSp>
                  <p:nvCxnSpPr>
                    <p:cNvPr id="858" name="직선 연결선 857">
                      <a:extLst>
                        <a:ext uri="{FF2B5EF4-FFF2-40B4-BE49-F238E27FC236}">
                          <a16:creationId xmlns:a16="http://schemas.microsoft.com/office/drawing/2014/main" id="{8FA78F80-5791-4D43-88B7-73298AD473E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886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9" name="직선 연결선 858">
                      <a:extLst>
                        <a:ext uri="{FF2B5EF4-FFF2-40B4-BE49-F238E27FC236}">
                          <a16:creationId xmlns:a16="http://schemas.microsoft.com/office/drawing/2014/main" id="{2BB41B01-B101-42A0-BE30-BA92FABE8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600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0" name="직선 연결선 859">
                      <a:extLst>
                        <a:ext uri="{FF2B5EF4-FFF2-40B4-BE49-F238E27FC236}">
                          <a16:creationId xmlns:a16="http://schemas.microsoft.com/office/drawing/2014/main" id="{B4AA009E-9F57-4427-A1A0-9D002BD060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5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1" name="직선 연결선 860">
                      <a:extLst>
                        <a:ext uri="{FF2B5EF4-FFF2-40B4-BE49-F238E27FC236}">
                          <a16:creationId xmlns:a16="http://schemas.microsoft.com/office/drawing/2014/main" id="{C99CA804-66FD-4BE2-951A-C0876CA40E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029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2" name="직선 연결선 861">
                      <a:extLst>
                        <a:ext uri="{FF2B5EF4-FFF2-40B4-BE49-F238E27FC236}">
                          <a16:creationId xmlns:a16="http://schemas.microsoft.com/office/drawing/2014/main" id="{95B7838F-61DA-451D-BEFF-0BCF206690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743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3" name="직선 연결선 862">
                      <a:extLst>
                        <a:ext uri="{FF2B5EF4-FFF2-40B4-BE49-F238E27FC236}">
                          <a16:creationId xmlns:a16="http://schemas.microsoft.com/office/drawing/2014/main" id="{B77DAE40-ADE5-4E16-867B-1FE2098691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458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4" name="직선 연결선 863">
                      <a:extLst>
                        <a:ext uri="{FF2B5EF4-FFF2-40B4-BE49-F238E27FC236}">
                          <a16:creationId xmlns:a16="http://schemas.microsoft.com/office/drawing/2014/main" id="{36D87EB4-3EC7-4ED1-87D2-5A2938B06D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2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직선 연결선 864">
                      <a:extLst>
                        <a:ext uri="{FF2B5EF4-FFF2-40B4-BE49-F238E27FC236}">
                          <a16:creationId xmlns:a16="http://schemas.microsoft.com/office/drawing/2014/main" id="{C9A99456-1B8A-42CB-9D36-3A05A50A6C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87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6" name="직선 연결선 865">
                      <a:extLst>
                        <a:ext uri="{FF2B5EF4-FFF2-40B4-BE49-F238E27FC236}">
                          <a16:creationId xmlns:a16="http://schemas.microsoft.com/office/drawing/2014/main" id="{77738BD1-94FE-4804-9272-2262C872B3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601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직선 연결선 866">
                      <a:extLst>
                        <a:ext uri="{FF2B5EF4-FFF2-40B4-BE49-F238E27FC236}">
                          <a16:creationId xmlns:a16="http://schemas.microsoft.com/office/drawing/2014/main" id="{4A05D7F0-2E0B-4C0E-879C-6711F1DEA8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15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8" name="직선 연결선 867">
                      <a:extLst>
                        <a:ext uri="{FF2B5EF4-FFF2-40B4-BE49-F238E27FC236}">
                          <a16:creationId xmlns:a16="http://schemas.microsoft.com/office/drawing/2014/main" id="{0D3C5363-26A1-4813-A596-B1CA468B38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030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직선 연결선 868">
                      <a:extLst>
                        <a:ext uri="{FF2B5EF4-FFF2-40B4-BE49-F238E27FC236}">
                          <a16:creationId xmlns:a16="http://schemas.microsoft.com/office/drawing/2014/main" id="{5BD89308-DA20-435F-B7D4-EFBFC6EA3F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744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0" name="직선 연결선 869">
                      <a:extLst>
                        <a:ext uri="{FF2B5EF4-FFF2-40B4-BE49-F238E27FC236}">
                          <a16:creationId xmlns:a16="http://schemas.microsoft.com/office/drawing/2014/main" id="{552A2807-774C-40A4-AE8D-C55AF0EE73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458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직선 연결선 870">
                      <a:extLst>
                        <a:ext uri="{FF2B5EF4-FFF2-40B4-BE49-F238E27FC236}">
                          <a16:creationId xmlns:a16="http://schemas.microsoft.com/office/drawing/2014/main" id="{8764C384-E0BD-476F-B21B-DD81ADAB95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173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2" name="직선 연결선 871">
                      <a:extLst>
                        <a:ext uri="{FF2B5EF4-FFF2-40B4-BE49-F238E27FC236}">
                          <a16:creationId xmlns:a16="http://schemas.microsoft.com/office/drawing/2014/main" id="{CCB29A32-8457-4D1F-B76E-97C16A61DC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887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직선 연결선 872">
                      <a:extLst>
                        <a:ext uri="{FF2B5EF4-FFF2-40B4-BE49-F238E27FC236}">
                          <a16:creationId xmlns:a16="http://schemas.microsoft.com/office/drawing/2014/main" id="{9C1E07FC-BFDD-47BB-852A-BC781F1E48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02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직선 연결선 873">
                      <a:extLst>
                        <a:ext uri="{FF2B5EF4-FFF2-40B4-BE49-F238E27FC236}">
                          <a16:creationId xmlns:a16="http://schemas.microsoft.com/office/drawing/2014/main" id="{00D3B822-1014-46F9-94B7-46202357A1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316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직선 연결선 874">
                      <a:extLst>
                        <a:ext uri="{FF2B5EF4-FFF2-40B4-BE49-F238E27FC236}">
                          <a16:creationId xmlns:a16="http://schemas.microsoft.com/office/drawing/2014/main" id="{FE99E523-0702-4CB6-A3D6-EFE64287F5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030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직선 연결선 875">
                      <a:extLst>
                        <a:ext uri="{FF2B5EF4-FFF2-40B4-BE49-F238E27FC236}">
                          <a16:creationId xmlns:a16="http://schemas.microsoft.com/office/drawing/2014/main" id="{0ACCBD71-EF95-45E1-A486-91109A7CB1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7452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직선 연결선 876">
                      <a:extLst>
                        <a:ext uri="{FF2B5EF4-FFF2-40B4-BE49-F238E27FC236}">
                          <a16:creationId xmlns:a16="http://schemas.microsoft.com/office/drawing/2014/main" id="{CB92C12C-D475-4504-86FB-5CA943FB5E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4596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직선 연결선 877">
                      <a:extLst>
                        <a:ext uri="{FF2B5EF4-FFF2-40B4-BE49-F238E27FC236}">
                          <a16:creationId xmlns:a16="http://schemas.microsoft.com/office/drawing/2014/main" id="{FDF1D1C2-C134-48D5-A15F-F581DDF71E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1740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직선 연결선 878">
                      <a:extLst>
                        <a:ext uri="{FF2B5EF4-FFF2-40B4-BE49-F238E27FC236}">
                          <a16:creationId xmlns:a16="http://schemas.microsoft.com/office/drawing/2014/main" id="{B6440572-26E0-4376-8F08-785E456B1B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8883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0" name="직선 연결선 879">
                      <a:extLst>
                        <a:ext uri="{FF2B5EF4-FFF2-40B4-BE49-F238E27FC236}">
                          <a16:creationId xmlns:a16="http://schemas.microsoft.com/office/drawing/2014/main" id="{0D9B51E4-E229-4E52-B2F3-884447A65D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6027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직선 연결선 880">
                      <a:extLst>
                        <a:ext uri="{FF2B5EF4-FFF2-40B4-BE49-F238E27FC236}">
                          <a16:creationId xmlns:a16="http://schemas.microsoft.com/office/drawing/2014/main" id="{A88420E9-8993-4C2F-8B01-0F5675DECE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3171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2" name="직선 연결선 881">
                      <a:extLst>
                        <a:ext uri="{FF2B5EF4-FFF2-40B4-BE49-F238E27FC236}">
                          <a16:creationId xmlns:a16="http://schemas.microsoft.com/office/drawing/2014/main" id="{E2C276ED-F3A7-4B82-A037-C9B7893A3B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315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직선 연결선 882">
                      <a:extLst>
                        <a:ext uri="{FF2B5EF4-FFF2-40B4-BE49-F238E27FC236}">
                          <a16:creationId xmlns:a16="http://schemas.microsoft.com/office/drawing/2014/main" id="{1EA17DCA-53B7-49EE-BEC5-997C199885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7459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4" name="직선 연결선 883">
                      <a:extLst>
                        <a:ext uri="{FF2B5EF4-FFF2-40B4-BE49-F238E27FC236}">
                          <a16:creationId xmlns:a16="http://schemas.microsoft.com/office/drawing/2014/main" id="{272B2AA6-247F-47FD-84FF-6C1161696A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602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5" name="직선 연결선 884">
                      <a:extLst>
                        <a:ext uri="{FF2B5EF4-FFF2-40B4-BE49-F238E27FC236}">
                          <a16:creationId xmlns:a16="http://schemas.microsoft.com/office/drawing/2014/main" id="{E89DC0B8-34C1-4BDB-ADC5-A687E97CBF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746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6" name="직선 연결선 885">
                      <a:extLst>
                        <a:ext uri="{FF2B5EF4-FFF2-40B4-BE49-F238E27FC236}">
                          <a16:creationId xmlns:a16="http://schemas.microsoft.com/office/drawing/2014/main" id="{B5B48766-1F3C-4505-A3A0-12A0DEC7F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8890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7" name="직선 연결선 886">
                      <a:extLst>
                        <a:ext uri="{FF2B5EF4-FFF2-40B4-BE49-F238E27FC236}">
                          <a16:creationId xmlns:a16="http://schemas.microsoft.com/office/drawing/2014/main" id="{2E57ECBC-A683-416F-9A44-E4D86892F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034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8" name="직선 연결선 887">
                      <a:extLst>
                        <a:ext uri="{FF2B5EF4-FFF2-40B4-BE49-F238E27FC236}">
                          <a16:creationId xmlns:a16="http://schemas.microsoft.com/office/drawing/2014/main" id="{6CE5D48C-FF94-4FF2-B8F4-CD5F71A1C5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83178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9" name="직선 연결선 888">
                      <a:extLst>
                        <a:ext uri="{FF2B5EF4-FFF2-40B4-BE49-F238E27FC236}">
                          <a16:creationId xmlns:a16="http://schemas.microsoft.com/office/drawing/2014/main" id="{CE0EBD72-D6F8-444F-BCAF-9B67EBA098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0321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0" name="직선 연결선 889">
                      <a:extLst>
                        <a:ext uri="{FF2B5EF4-FFF2-40B4-BE49-F238E27FC236}">
                          <a16:creationId xmlns:a16="http://schemas.microsoft.com/office/drawing/2014/main" id="{9BA8306F-0C1B-41D9-AA53-6DC6B9DA9A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7465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1" name="직선 연결선 890">
                      <a:extLst>
                        <a:ext uri="{FF2B5EF4-FFF2-40B4-BE49-F238E27FC236}">
                          <a16:creationId xmlns:a16="http://schemas.microsoft.com/office/drawing/2014/main" id="{C7601F1F-240E-4183-AA5B-5D366A10ABC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4609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2" name="직선 연결선 891">
                      <a:extLst>
                        <a:ext uri="{FF2B5EF4-FFF2-40B4-BE49-F238E27FC236}">
                          <a16:creationId xmlns:a16="http://schemas.microsoft.com/office/drawing/2014/main" id="{62156815-26A8-4353-AAE8-3760141EFA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1753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3" name="직선 연결선 892">
                      <a:extLst>
                        <a:ext uri="{FF2B5EF4-FFF2-40B4-BE49-F238E27FC236}">
                          <a16:creationId xmlns:a16="http://schemas.microsoft.com/office/drawing/2014/main" id="{1EE0D580-B6A7-4194-B48E-D20078E4B3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897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4" name="직선 연결선 893">
                      <a:extLst>
                        <a:ext uri="{FF2B5EF4-FFF2-40B4-BE49-F238E27FC236}">
                          <a16:creationId xmlns:a16="http://schemas.microsoft.com/office/drawing/2014/main" id="{030415DB-1E4A-4C8F-B2EB-5479002729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6040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5" name="직선 연결선 894">
                      <a:extLst>
                        <a:ext uri="{FF2B5EF4-FFF2-40B4-BE49-F238E27FC236}">
                          <a16:creationId xmlns:a16="http://schemas.microsoft.com/office/drawing/2014/main" id="{4C3102B8-C027-42AB-9642-95416A66C6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3184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6" name="직선 연결선 895">
                      <a:extLst>
                        <a:ext uri="{FF2B5EF4-FFF2-40B4-BE49-F238E27FC236}">
                          <a16:creationId xmlns:a16="http://schemas.microsoft.com/office/drawing/2014/main" id="{EB597223-BCA8-4DCB-9D04-1106D138D8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0328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7" name="직선 연결선 896">
                      <a:extLst>
                        <a:ext uri="{FF2B5EF4-FFF2-40B4-BE49-F238E27FC236}">
                          <a16:creationId xmlns:a16="http://schemas.microsoft.com/office/drawing/2014/main" id="{CC8DB04F-09B6-41D3-B36E-E434A5DBD0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7472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8" name="직선 연결선 897">
                      <a:extLst>
                        <a:ext uri="{FF2B5EF4-FFF2-40B4-BE49-F238E27FC236}">
                          <a16:creationId xmlns:a16="http://schemas.microsoft.com/office/drawing/2014/main" id="{CAA6894D-0227-4A4E-B707-4854478E55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4616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9" name="직선 연결선 898">
                      <a:extLst>
                        <a:ext uri="{FF2B5EF4-FFF2-40B4-BE49-F238E27FC236}">
                          <a16:creationId xmlns:a16="http://schemas.microsoft.com/office/drawing/2014/main" id="{8FC8BB4D-1CD6-46E2-ABC4-78AE0E6CA2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1759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0" name="직선 연결선 899">
                      <a:extLst>
                        <a:ext uri="{FF2B5EF4-FFF2-40B4-BE49-F238E27FC236}">
                          <a16:creationId xmlns:a16="http://schemas.microsoft.com/office/drawing/2014/main" id="{C70A473E-1809-49E5-9753-EFA923FC5D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903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1" name="직선 연결선 900">
                      <a:extLst>
                        <a:ext uri="{FF2B5EF4-FFF2-40B4-BE49-F238E27FC236}">
                          <a16:creationId xmlns:a16="http://schemas.microsoft.com/office/drawing/2014/main" id="{D6185340-C297-48DC-8D4C-7DCF38123FF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6047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2" name="직선 연결선 901">
                      <a:extLst>
                        <a:ext uri="{FF2B5EF4-FFF2-40B4-BE49-F238E27FC236}">
                          <a16:creationId xmlns:a16="http://schemas.microsoft.com/office/drawing/2014/main" id="{FDF54156-0AF7-4655-B223-C6C8C90E1A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3191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3" name="직선 연결선 902">
                      <a:extLst>
                        <a:ext uri="{FF2B5EF4-FFF2-40B4-BE49-F238E27FC236}">
                          <a16:creationId xmlns:a16="http://schemas.microsoft.com/office/drawing/2014/main" id="{A6D77896-124F-4305-A6C3-FDE29E71D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0335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4" name="직선 연결선 903">
                      <a:extLst>
                        <a:ext uri="{FF2B5EF4-FFF2-40B4-BE49-F238E27FC236}">
                          <a16:creationId xmlns:a16="http://schemas.microsoft.com/office/drawing/2014/main" id="{7B280F40-893A-493D-8086-4E98F92D26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97478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5" name="직선 연결선 904">
                      <a:extLst>
                        <a:ext uri="{FF2B5EF4-FFF2-40B4-BE49-F238E27FC236}">
                          <a16:creationId xmlns:a16="http://schemas.microsoft.com/office/drawing/2014/main" id="{E51B1642-06B3-48D8-81FC-2C8922E2A5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622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6" name="직선 연결선 905">
                      <a:extLst>
                        <a:ext uri="{FF2B5EF4-FFF2-40B4-BE49-F238E27FC236}">
                          <a16:creationId xmlns:a16="http://schemas.microsoft.com/office/drawing/2014/main" id="{31E3EE4F-2FD4-45E4-9645-12A3FD3283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1766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7" name="직선 연결선 906">
                      <a:extLst>
                        <a:ext uri="{FF2B5EF4-FFF2-40B4-BE49-F238E27FC236}">
                          <a16:creationId xmlns:a16="http://schemas.microsoft.com/office/drawing/2014/main" id="{A01B0F75-34E1-44A6-84D1-ED4F24E797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8910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8" name="직선 연결선 907">
                      <a:extLst>
                        <a:ext uri="{FF2B5EF4-FFF2-40B4-BE49-F238E27FC236}">
                          <a16:creationId xmlns:a16="http://schemas.microsoft.com/office/drawing/2014/main" id="{69C5B7D6-F8D6-4BDF-B2DF-BCE5092762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6054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9" name="직선 연결선 908">
                      <a:extLst>
                        <a:ext uri="{FF2B5EF4-FFF2-40B4-BE49-F238E27FC236}">
                          <a16:creationId xmlns:a16="http://schemas.microsoft.com/office/drawing/2014/main" id="{2FEB08B4-1BB4-4F97-8C74-5B2DA4EEB5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3197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0" name="직선 연결선 909">
                      <a:extLst>
                        <a:ext uri="{FF2B5EF4-FFF2-40B4-BE49-F238E27FC236}">
                          <a16:creationId xmlns:a16="http://schemas.microsoft.com/office/drawing/2014/main" id="{6E2F9804-9290-4A6B-969D-76E0516AFB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0341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1" name="직선 연결선 910">
                      <a:extLst>
                        <a:ext uri="{FF2B5EF4-FFF2-40B4-BE49-F238E27FC236}">
                          <a16:creationId xmlns:a16="http://schemas.microsoft.com/office/drawing/2014/main" id="{3570171A-62DD-43D5-BB94-321668B928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47485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2" name="직선 연결선 911">
                      <a:extLst>
                        <a:ext uri="{FF2B5EF4-FFF2-40B4-BE49-F238E27FC236}">
                          <a16:creationId xmlns:a16="http://schemas.microsoft.com/office/drawing/2014/main" id="{0199BFC8-7B25-42F2-9CB0-EA06DA965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629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3" name="직선 연결선 912">
                      <a:extLst>
                        <a:ext uri="{FF2B5EF4-FFF2-40B4-BE49-F238E27FC236}">
                          <a16:creationId xmlns:a16="http://schemas.microsoft.com/office/drawing/2014/main" id="{DA5E2D4A-F204-42C7-AEF9-1A4301AEBE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1773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직선 연결선 913">
                      <a:extLst>
                        <a:ext uri="{FF2B5EF4-FFF2-40B4-BE49-F238E27FC236}">
                          <a16:creationId xmlns:a16="http://schemas.microsoft.com/office/drawing/2014/main" id="{B5F91BD3-0B4C-4FB5-8EFC-A42EB6B877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8916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5" name="직선 연결선 914">
                      <a:extLst>
                        <a:ext uri="{FF2B5EF4-FFF2-40B4-BE49-F238E27FC236}">
                          <a16:creationId xmlns:a16="http://schemas.microsoft.com/office/drawing/2014/main" id="{C34A1C47-BD17-4FEB-A2C3-C33AB3FD06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76060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6" name="직선 연결선 915">
                      <a:extLst>
                        <a:ext uri="{FF2B5EF4-FFF2-40B4-BE49-F238E27FC236}">
                          <a16:creationId xmlns:a16="http://schemas.microsoft.com/office/drawing/2014/main" id="{266AB50E-552C-4AA8-BCFF-EDD9C83927A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3204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7" name="직선 연결선 916">
                      <a:extLst>
                        <a:ext uri="{FF2B5EF4-FFF2-40B4-BE49-F238E27FC236}">
                          <a16:creationId xmlns:a16="http://schemas.microsoft.com/office/drawing/2014/main" id="{7F24CE6B-FEC1-4E7E-8989-939D61B45D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0348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8" name="직선 연결선 917">
                      <a:extLst>
                        <a:ext uri="{FF2B5EF4-FFF2-40B4-BE49-F238E27FC236}">
                          <a16:creationId xmlns:a16="http://schemas.microsoft.com/office/drawing/2014/main" id="{1E2AAC0D-98D0-453D-9D3C-E8046AA144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7492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9" name="직선 연결선 918">
                      <a:extLst>
                        <a:ext uri="{FF2B5EF4-FFF2-40B4-BE49-F238E27FC236}">
                          <a16:creationId xmlns:a16="http://schemas.microsoft.com/office/drawing/2014/main" id="{9D0A80D5-D2DF-42F9-8F2B-05DEA03966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4635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0" name="직선 연결선 919">
                      <a:extLst>
                        <a:ext uri="{FF2B5EF4-FFF2-40B4-BE49-F238E27FC236}">
                          <a16:creationId xmlns:a16="http://schemas.microsoft.com/office/drawing/2014/main" id="{4DA10259-3268-4D81-BAED-962229614B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1779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1" name="직선 연결선 920">
                      <a:extLst>
                        <a:ext uri="{FF2B5EF4-FFF2-40B4-BE49-F238E27FC236}">
                          <a16:creationId xmlns:a16="http://schemas.microsoft.com/office/drawing/2014/main" id="{CB7C6268-8B97-4788-9E37-853855428C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89234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2" name="직선 연결선 921">
                      <a:extLst>
                        <a:ext uri="{FF2B5EF4-FFF2-40B4-BE49-F238E27FC236}">
                          <a16:creationId xmlns:a16="http://schemas.microsoft.com/office/drawing/2014/main" id="{0F2D957E-DE41-4861-9617-DFE38BE99C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60673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직선 연결선 922">
                      <a:extLst>
                        <a:ext uri="{FF2B5EF4-FFF2-40B4-BE49-F238E27FC236}">
                          <a16:creationId xmlns:a16="http://schemas.microsoft.com/office/drawing/2014/main" id="{0330423E-CB21-4E7A-8333-C45A705442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32111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4" name="직선 연결선 923">
                      <a:extLst>
                        <a:ext uri="{FF2B5EF4-FFF2-40B4-BE49-F238E27FC236}">
                          <a16:creationId xmlns:a16="http://schemas.microsoft.com/office/drawing/2014/main" id="{5EF7CC12-6841-47A9-AFB1-D896ED181C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03549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직선 연결선 924">
                      <a:extLst>
                        <a:ext uri="{FF2B5EF4-FFF2-40B4-BE49-F238E27FC236}">
                          <a16:creationId xmlns:a16="http://schemas.microsoft.com/office/drawing/2014/main" id="{6ED1805D-DAFE-415C-BFAD-DEB6CD53CA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74987" y="2989269"/>
                      <a:ext cx="0" cy="159650"/>
                    </a:xfrm>
                    <a:prstGeom prst="line">
                      <a:avLst/>
                    </a:prstGeom>
                    <a:grpFill/>
                    <a:ln w="2222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26" name="그룹 925">
                      <a:extLst>
                        <a:ext uri="{FF2B5EF4-FFF2-40B4-BE49-F238E27FC236}">
                          <a16:creationId xmlns:a16="http://schemas.microsoft.com/office/drawing/2014/main" id="{03C03D75-2DE5-4149-92A9-0BBFA2826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2481" y="2990034"/>
                      <a:ext cx="7639936" cy="996185"/>
                      <a:chOff x="2272481" y="2990034"/>
                      <a:chExt cx="7639936" cy="996185"/>
                    </a:xfrm>
                    <a:grpFill/>
                  </p:grpSpPr>
                  <p:grpSp>
                    <p:nvGrpSpPr>
                      <p:cNvPr id="927" name="그룹 926">
                        <a:extLst>
                          <a:ext uri="{FF2B5EF4-FFF2-40B4-BE49-F238E27FC236}">
                            <a16:creationId xmlns:a16="http://schemas.microsoft.com/office/drawing/2014/main" id="{31F1DB08-002C-4005-BAA4-2C71C3BAE541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350457" y="3023782"/>
                        <a:ext cx="1301817" cy="935925"/>
                        <a:chOff x="8579647" y="3203680"/>
                        <a:chExt cx="1301817" cy="935925"/>
                      </a:xfrm>
                      <a:grpFill/>
                    </p:grpSpPr>
                    <p:cxnSp>
                      <p:nvCxnSpPr>
                        <p:cNvPr id="963" name="직선 연결선 962">
                          <a:extLst>
                            <a:ext uri="{FF2B5EF4-FFF2-40B4-BE49-F238E27FC236}">
                              <a16:creationId xmlns:a16="http://schemas.microsoft.com/office/drawing/2014/main" id="{4AF6AC10-6D57-421E-9BA4-DE4C1F7159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586826" y="321320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4" name="직선 연결선 963">
                          <a:extLst>
                            <a:ext uri="{FF2B5EF4-FFF2-40B4-BE49-F238E27FC236}">
                              <a16:creationId xmlns:a16="http://schemas.microsoft.com/office/drawing/2014/main" id="{DE852342-6011-4683-BA68-883AFD0BD56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42189" y="324654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5" name="직선 연결선 964">
                          <a:extLst>
                            <a:ext uri="{FF2B5EF4-FFF2-40B4-BE49-F238E27FC236}">
                              <a16:creationId xmlns:a16="http://schemas.microsoft.com/office/drawing/2014/main" id="{4E98FA0D-6AE3-4D46-97C3-DED3700F38F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697552" y="327987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6" name="직선 연결선 965">
                          <a:extLst>
                            <a:ext uri="{FF2B5EF4-FFF2-40B4-BE49-F238E27FC236}">
                              <a16:creationId xmlns:a16="http://schemas.microsoft.com/office/drawing/2014/main" id="{E8955099-C5B0-4F03-B249-E4F704E9320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752915" y="331321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7" name="직선 연결선 966">
                          <a:extLst>
                            <a:ext uri="{FF2B5EF4-FFF2-40B4-BE49-F238E27FC236}">
                              <a16:creationId xmlns:a16="http://schemas.microsoft.com/office/drawing/2014/main" id="{2940B3D5-C65D-40D3-B876-9E6770C1015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08278" y="334655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8" name="직선 연결선 967">
                          <a:extLst>
                            <a:ext uri="{FF2B5EF4-FFF2-40B4-BE49-F238E27FC236}">
                              <a16:creationId xmlns:a16="http://schemas.microsoft.com/office/drawing/2014/main" id="{1F142BC8-6969-4B3A-B137-32CDCDCEBE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863641" y="337988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9" name="직선 연결선 968">
                          <a:extLst>
                            <a:ext uri="{FF2B5EF4-FFF2-40B4-BE49-F238E27FC236}">
                              <a16:creationId xmlns:a16="http://schemas.microsoft.com/office/drawing/2014/main" id="{0404D950-CE3A-483E-9256-7877A6497E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19004" y="341322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0" name="직선 연결선 969">
                          <a:extLst>
                            <a:ext uri="{FF2B5EF4-FFF2-40B4-BE49-F238E27FC236}">
                              <a16:creationId xmlns:a16="http://schemas.microsoft.com/office/drawing/2014/main" id="{04629A68-8836-4446-8048-1699269C21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74367" y="344656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1" name="직선 연결선 970">
                          <a:extLst>
                            <a:ext uri="{FF2B5EF4-FFF2-40B4-BE49-F238E27FC236}">
                              <a16:creationId xmlns:a16="http://schemas.microsoft.com/office/drawing/2014/main" id="{B82FF172-C3AA-4628-959B-6F2B1644C57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29730" y="347990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2" name="직선 연결선 971">
                          <a:extLst>
                            <a:ext uri="{FF2B5EF4-FFF2-40B4-BE49-F238E27FC236}">
                              <a16:creationId xmlns:a16="http://schemas.microsoft.com/office/drawing/2014/main" id="{44127179-3DEC-48F2-BE4F-36162486C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085093" y="351323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3" name="직선 연결선 972">
                          <a:extLst>
                            <a:ext uri="{FF2B5EF4-FFF2-40B4-BE49-F238E27FC236}">
                              <a16:creationId xmlns:a16="http://schemas.microsoft.com/office/drawing/2014/main" id="{624F057F-4253-4CD9-B23A-CAA40A0735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40456" y="354657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4" name="직선 연결선 973">
                          <a:extLst>
                            <a:ext uri="{FF2B5EF4-FFF2-40B4-BE49-F238E27FC236}">
                              <a16:creationId xmlns:a16="http://schemas.microsoft.com/office/drawing/2014/main" id="{016C69E4-415B-4A34-8809-FF2C36D66FC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195819" y="357991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5" name="직선 연결선 974">
                          <a:extLst>
                            <a:ext uri="{FF2B5EF4-FFF2-40B4-BE49-F238E27FC236}">
                              <a16:creationId xmlns:a16="http://schemas.microsoft.com/office/drawing/2014/main" id="{76C29CC5-4816-49B2-9D1F-B6FB29F683E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51182" y="361324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6" name="직선 연결선 975">
                          <a:extLst>
                            <a:ext uri="{FF2B5EF4-FFF2-40B4-BE49-F238E27FC236}">
                              <a16:creationId xmlns:a16="http://schemas.microsoft.com/office/drawing/2014/main" id="{81FA48AD-8AD6-425A-BB9F-4AC0F5F8AB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06545" y="364658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7" name="직선 연결선 976">
                          <a:extLst>
                            <a:ext uri="{FF2B5EF4-FFF2-40B4-BE49-F238E27FC236}">
                              <a16:creationId xmlns:a16="http://schemas.microsoft.com/office/drawing/2014/main" id="{730C17B0-BDF3-4AED-8CEC-3A99E07272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361908" y="3679922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8" name="직선 연결선 977">
                          <a:extLst>
                            <a:ext uri="{FF2B5EF4-FFF2-40B4-BE49-F238E27FC236}">
                              <a16:creationId xmlns:a16="http://schemas.microsoft.com/office/drawing/2014/main" id="{2AA80A95-98DB-46C2-8C9D-7C38EE6A1D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17271" y="3713259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9" name="직선 연결선 978">
                          <a:extLst>
                            <a:ext uri="{FF2B5EF4-FFF2-40B4-BE49-F238E27FC236}">
                              <a16:creationId xmlns:a16="http://schemas.microsoft.com/office/drawing/2014/main" id="{8CE38001-D6B2-4B75-8394-39EC9452C05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472634" y="3746596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0" name="직선 연결선 979">
                          <a:extLst>
                            <a:ext uri="{FF2B5EF4-FFF2-40B4-BE49-F238E27FC236}">
                              <a16:creationId xmlns:a16="http://schemas.microsoft.com/office/drawing/2014/main" id="{54EB767F-9875-4E67-B075-968D6CBEF2A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27997" y="3779933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1" name="직선 연결선 980">
                          <a:extLst>
                            <a:ext uri="{FF2B5EF4-FFF2-40B4-BE49-F238E27FC236}">
                              <a16:creationId xmlns:a16="http://schemas.microsoft.com/office/drawing/2014/main" id="{532826FF-FD8B-460B-9259-5EA691C1E05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583360" y="3813270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2" name="직선 연결선 981">
                          <a:extLst>
                            <a:ext uri="{FF2B5EF4-FFF2-40B4-BE49-F238E27FC236}">
                              <a16:creationId xmlns:a16="http://schemas.microsoft.com/office/drawing/2014/main" id="{C4D92AB9-4B27-4EA5-88DB-F87B8AF3A84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38723" y="3846607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3" name="직선 연결선 982">
                          <a:extLst>
                            <a:ext uri="{FF2B5EF4-FFF2-40B4-BE49-F238E27FC236}">
                              <a16:creationId xmlns:a16="http://schemas.microsoft.com/office/drawing/2014/main" id="{08AD87AC-5637-409A-A639-A2A3394E95B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694086" y="3879944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4" name="직선 연결선 983">
                          <a:extLst>
                            <a:ext uri="{FF2B5EF4-FFF2-40B4-BE49-F238E27FC236}">
                              <a16:creationId xmlns:a16="http://schemas.microsoft.com/office/drawing/2014/main" id="{526D41C4-3AAB-48E8-A989-96B2A32CA09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749449" y="3913281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5" name="직선 연결선 984">
                          <a:extLst>
                            <a:ext uri="{FF2B5EF4-FFF2-40B4-BE49-F238E27FC236}">
                              <a16:creationId xmlns:a16="http://schemas.microsoft.com/office/drawing/2014/main" id="{AD5CACD3-FF5D-478C-AC87-75795F74344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04812" y="3946618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6" name="직선 연결선 985">
                          <a:extLst>
                            <a:ext uri="{FF2B5EF4-FFF2-40B4-BE49-F238E27FC236}">
                              <a16:creationId xmlns:a16="http://schemas.microsoft.com/office/drawing/2014/main" id="{B3FE06D7-BF9E-4280-A9FE-2CBF0BA2658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860175" y="3979955"/>
                          <a:ext cx="0" cy="15965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7" name="직선 연결선 986">
                          <a:extLst>
                            <a:ext uri="{FF2B5EF4-FFF2-40B4-BE49-F238E27FC236}">
                              <a16:creationId xmlns:a16="http://schemas.microsoft.com/office/drawing/2014/main" id="{7C447A26-FF42-45FE-B99E-5F3DBA61DA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8579647" y="3203680"/>
                          <a:ext cx="1301817" cy="773015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28" name="그룹 927">
                        <a:extLst>
                          <a:ext uri="{FF2B5EF4-FFF2-40B4-BE49-F238E27FC236}">
                            <a16:creationId xmlns:a16="http://schemas.microsoft.com/office/drawing/2014/main" id="{1194A886-D62C-49E9-8A08-71A2BCFAB1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2481" y="2990034"/>
                        <a:ext cx="7639936" cy="996185"/>
                        <a:chOff x="2272481" y="2990034"/>
                        <a:chExt cx="7639936" cy="996185"/>
                      </a:xfrm>
                      <a:grpFill/>
                    </p:grpSpPr>
                    <p:grpSp>
                      <p:nvGrpSpPr>
                        <p:cNvPr id="929" name="그룹 928">
                          <a:extLst>
                            <a:ext uri="{FF2B5EF4-FFF2-40B4-BE49-F238E27FC236}">
                              <a16:creationId xmlns:a16="http://schemas.microsoft.com/office/drawing/2014/main" id="{359FBF2D-D585-4615-9C10-AC3BEE0B56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99454" y="3015503"/>
                          <a:ext cx="1301817" cy="935925"/>
                          <a:chOff x="8579647" y="3203680"/>
                          <a:chExt cx="1301817" cy="935925"/>
                        </a:xfrm>
                        <a:grpFill/>
                      </p:grpSpPr>
                      <p:cxnSp>
                        <p:nvCxnSpPr>
                          <p:cNvPr id="938" name="직선 연결선 937">
                            <a:extLst>
                              <a:ext uri="{FF2B5EF4-FFF2-40B4-BE49-F238E27FC236}">
                                <a16:creationId xmlns:a16="http://schemas.microsoft.com/office/drawing/2014/main" id="{9A30B46A-D8A9-476C-ACC8-F78CC3CCF72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586826" y="321320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39" name="직선 연결선 938">
                            <a:extLst>
                              <a:ext uri="{FF2B5EF4-FFF2-40B4-BE49-F238E27FC236}">
                                <a16:creationId xmlns:a16="http://schemas.microsoft.com/office/drawing/2014/main" id="{6BB79AF1-BC20-4C23-93C4-74B6D06F5A3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42189" y="324654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0" name="직선 연결선 939">
                            <a:extLst>
                              <a:ext uri="{FF2B5EF4-FFF2-40B4-BE49-F238E27FC236}">
                                <a16:creationId xmlns:a16="http://schemas.microsoft.com/office/drawing/2014/main" id="{D8132581-4B27-487A-BEFC-E94E5C37AC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697552" y="327987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1" name="직선 연결선 940">
                            <a:extLst>
                              <a:ext uri="{FF2B5EF4-FFF2-40B4-BE49-F238E27FC236}">
                                <a16:creationId xmlns:a16="http://schemas.microsoft.com/office/drawing/2014/main" id="{7E981F2E-8819-41F0-8D11-973AC7DA0F9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752915" y="331321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2" name="직선 연결선 941">
                            <a:extLst>
                              <a:ext uri="{FF2B5EF4-FFF2-40B4-BE49-F238E27FC236}">
                                <a16:creationId xmlns:a16="http://schemas.microsoft.com/office/drawing/2014/main" id="{2544243D-3889-43E7-B70A-540103159A1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08278" y="334655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3" name="직선 연결선 942">
                            <a:extLst>
                              <a:ext uri="{FF2B5EF4-FFF2-40B4-BE49-F238E27FC236}">
                                <a16:creationId xmlns:a16="http://schemas.microsoft.com/office/drawing/2014/main" id="{9334E96E-3FB7-498B-8477-15959675104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863641" y="337988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4" name="직선 연결선 943">
                            <a:extLst>
                              <a:ext uri="{FF2B5EF4-FFF2-40B4-BE49-F238E27FC236}">
                                <a16:creationId xmlns:a16="http://schemas.microsoft.com/office/drawing/2014/main" id="{FD38182F-C0A2-43B8-AE78-8F5762E38BB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19004" y="341322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5" name="직선 연결선 944">
                            <a:extLst>
                              <a:ext uri="{FF2B5EF4-FFF2-40B4-BE49-F238E27FC236}">
                                <a16:creationId xmlns:a16="http://schemas.microsoft.com/office/drawing/2014/main" id="{E1AAAFB9-7379-4B39-8664-CB5CD7B9D5E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8974367" y="344656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6" name="직선 연결선 945">
                            <a:extLst>
                              <a:ext uri="{FF2B5EF4-FFF2-40B4-BE49-F238E27FC236}">
                                <a16:creationId xmlns:a16="http://schemas.microsoft.com/office/drawing/2014/main" id="{2FED1DA9-8986-423C-8838-A0499A2A35A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29730" y="347990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7" name="직선 연결선 946">
                            <a:extLst>
                              <a:ext uri="{FF2B5EF4-FFF2-40B4-BE49-F238E27FC236}">
                                <a16:creationId xmlns:a16="http://schemas.microsoft.com/office/drawing/2014/main" id="{15FAAACB-0725-41BB-846A-0C9BAF5EA64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085093" y="351323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8" name="직선 연결선 947">
                            <a:extLst>
                              <a:ext uri="{FF2B5EF4-FFF2-40B4-BE49-F238E27FC236}">
                                <a16:creationId xmlns:a16="http://schemas.microsoft.com/office/drawing/2014/main" id="{89C0EFE7-3107-4870-B763-97654765439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40456" y="354657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9" name="직선 연결선 948">
                            <a:extLst>
                              <a:ext uri="{FF2B5EF4-FFF2-40B4-BE49-F238E27FC236}">
                                <a16:creationId xmlns:a16="http://schemas.microsoft.com/office/drawing/2014/main" id="{90D73379-3F53-4561-88EB-BB0B13EDE8F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195819" y="357991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0" name="직선 연결선 949">
                            <a:extLst>
                              <a:ext uri="{FF2B5EF4-FFF2-40B4-BE49-F238E27FC236}">
                                <a16:creationId xmlns:a16="http://schemas.microsoft.com/office/drawing/2014/main" id="{29773B3A-4CED-4764-A6FF-A1CDE63A24F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251182" y="361324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1" name="직선 연결선 950">
                            <a:extLst>
                              <a:ext uri="{FF2B5EF4-FFF2-40B4-BE49-F238E27FC236}">
                                <a16:creationId xmlns:a16="http://schemas.microsoft.com/office/drawing/2014/main" id="{AE6B857B-EB1A-401F-8306-9349CDC357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06545" y="364658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2" name="직선 연결선 951">
                            <a:extLst>
                              <a:ext uri="{FF2B5EF4-FFF2-40B4-BE49-F238E27FC236}">
                                <a16:creationId xmlns:a16="http://schemas.microsoft.com/office/drawing/2014/main" id="{E9D1194C-5837-436F-9C89-149D818995D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361908" y="3679922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3" name="직선 연결선 952">
                            <a:extLst>
                              <a:ext uri="{FF2B5EF4-FFF2-40B4-BE49-F238E27FC236}">
                                <a16:creationId xmlns:a16="http://schemas.microsoft.com/office/drawing/2014/main" id="{B868ED8E-7FE5-464F-AA0F-78F7B9499C1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17271" y="3713259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4" name="직선 연결선 953">
                            <a:extLst>
                              <a:ext uri="{FF2B5EF4-FFF2-40B4-BE49-F238E27FC236}">
                                <a16:creationId xmlns:a16="http://schemas.microsoft.com/office/drawing/2014/main" id="{BD5E18BC-E4F1-43B2-8A49-C203B10E551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472634" y="3746596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5" name="직선 연결선 954">
                            <a:extLst>
                              <a:ext uri="{FF2B5EF4-FFF2-40B4-BE49-F238E27FC236}">
                                <a16:creationId xmlns:a16="http://schemas.microsoft.com/office/drawing/2014/main" id="{E2D1CAAA-0BFA-42F3-9016-74ACD1A2AE9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7997" y="3779933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6" name="직선 연결선 955">
                            <a:extLst>
                              <a:ext uri="{FF2B5EF4-FFF2-40B4-BE49-F238E27FC236}">
                                <a16:creationId xmlns:a16="http://schemas.microsoft.com/office/drawing/2014/main" id="{42D51F35-7230-412D-B321-185D6910FB9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83360" y="3813270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7" name="직선 연결선 956">
                            <a:extLst>
                              <a:ext uri="{FF2B5EF4-FFF2-40B4-BE49-F238E27FC236}">
                                <a16:creationId xmlns:a16="http://schemas.microsoft.com/office/drawing/2014/main" id="{6C710FDD-96F5-4C29-99ED-0533EEDB893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38723" y="3846607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8" name="직선 연결선 957">
                            <a:extLst>
                              <a:ext uri="{FF2B5EF4-FFF2-40B4-BE49-F238E27FC236}">
                                <a16:creationId xmlns:a16="http://schemas.microsoft.com/office/drawing/2014/main" id="{57CF3937-8D18-4663-8CEC-14E145E6D7F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694086" y="3879944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9" name="직선 연결선 958">
                            <a:extLst>
                              <a:ext uri="{FF2B5EF4-FFF2-40B4-BE49-F238E27FC236}">
                                <a16:creationId xmlns:a16="http://schemas.microsoft.com/office/drawing/2014/main" id="{0215FF2F-EEC2-4664-BE13-2B35455E745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749449" y="3913281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0" name="직선 연결선 959">
                            <a:extLst>
                              <a:ext uri="{FF2B5EF4-FFF2-40B4-BE49-F238E27FC236}">
                                <a16:creationId xmlns:a16="http://schemas.microsoft.com/office/drawing/2014/main" id="{D7A1EAB3-A649-4A8F-8E2E-731609AB8E8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04812" y="3946618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1" name="직선 연결선 960">
                            <a:extLst>
                              <a:ext uri="{FF2B5EF4-FFF2-40B4-BE49-F238E27FC236}">
                                <a16:creationId xmlns:a16="http://schemas.microsoft.com/office/drawing/2014/main" id="{04058420-9FA0-44BC-8213-3BB5CD44CEF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860175" y="3979955"/>
                            <a:ext cx="0" cy="159650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2" name="직선 연결선 961">
                            <a:extLst>
                              <a:ext uri="{FF2B5EF4-FFF2-40B4-BE49-F238E27FC236}">
                                <a16:creationId xmlns:a16="http://schemas.microsoft.com/office/drawing/2014/main" id="{2E9C5B53-7F7D-4A96-BA63-F09A48584A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79647" y="3203680"/>
                            <a:ext cx="1301817" cy="773015"/>
                          </a:xfrm>
                          <a:prstGeom prst="line">
                            <a:avLst/>
                          </a:prstGeom>
                          <a:grpFill/>
                          <a:ln w="22225" cap="rnd">
                            <a:solidFill>
                              <a:schemeClr val="bg1"/>
                            </a:solidFill>
                            <a:round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30" name="직선 연결선 929">
                          <a:extLst>
                            <a:ext uri="{FF2B5EF4-FFF2-40B4-BE49-F238E27FC236}">
                              <a16:creationId xmlns:a16="http://schemas.microsoft.com/office/drawing/2014/main" id="{51B3A391-BDA5-451A-A347-09922B7BAEA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88641" y="2990034"/>
                          <a:ext cx="4786346" cy="0"/>
                        </a:xfrm>
                        <a:prstGeom prst="line">
                          <a:avLst/>
                        </a:prstGeom>
                        <a:grpFill/>
                        <a:ln w="22225" cap="rnd">
                          <a:solidFill>
                            <a:schemeClr val="bg1"/>
                          </a:solidFill>
                          <a:round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31" name="직사각형 930">
                          <a:extLst>
                            <a:ext uri="{FF2B5EF4-FFF2-40B4-BE49-F238E27FC236}">
                              <a16:creationId xmlns:a16="http://schemas.microsoft.com/office/drawing/2014/main" id="{E232A2E7-86E4-4EEB-9848-9F53119DA2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79960" y="3151993"/>
                          <a:ext cx="4823791" cy="834224"/>
                        </a:xfrm>
                        <a:prstGeom prst="rect">
                          <a:avLst/>
                        </a:prstGeom>
                        <a:solidFill>
                          <a:srgbClr val="E0828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 panose="020F0502020204030204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932" name="그룹 931">
                          <a:extLst>
                            <a:ext uri="{FF2B5EF4-FFF2-40B4-BE49-F238E27FC236}">
                              <a16:creationId xmlns:a16="http://schemas.microsoft.com/office/drawing/2014/main" id="{08856EF5-AB75-44D3-8F5B-95C6824658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03750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36" name="직각 삼각형 935">
                            <a:extLst>
                              <a:ext uri="{FF2B5EF4-FFF2-40B4-BE49-F238E27FC236}">
                                <a16:creationId xmlns:a16="http://schemas.microsoft.com/office/drawing/2014/main" id="{B3A4CD7F-8EAA-4A31-83DA-D1346CFEC1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7" name="직각 삼각형 936">
                            <a:extLst>
                              <a:ext uri="{FF2B5EF4-FFF2-40B4-BE49-F238E27FC236}">
                                <a16:creationId xmlns:a16="http://schemas.microsoft.com/office/drawing/2014/main" id="{EF53403D-8B67-43A3-AFAA-06AB913305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33" name="그룹 932">
                          <a:extLst>
                            <a:ext uri="{FF2B5EF4-FFF2-40B4-BE49-F238E27FC236}">
                              <a16:creationId xmlns:a16="http://schemas.microsoft.com/office/drawing/2014/main" id="{EE833760-6A49-4672-BA02-E48E01CED59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flipH="1">
                          <a:off x="2272481" y="3151995"/>
                          <a:ext cx="1408667" cy="834224"/>
                          <a:chOff x="8497332" y="6633376"/>
                          <a:chExt cx="1408667" cy="834224"/>
                        </a:xfrm>
                        <a:grpFill/>
                      </p:grpSpPr>
                      <p:sp>
                        <p:nvSpPr>
                          <p:cNvPr id="934" name="직각 삼각형 933">
                            <a:extLst>
                              <a:ext uri="{FF2B5EF4-FFF2-40B4-BE49-F238E27FC236}">
                                <a16:creationId xmlns:a16="http://schemas.microsoft.com/office/drawing/2014/main" id="{B025C273-4FE0-4FFF-A694-220FDCF5A2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97332" y="6633376"/>
                            <a:ext cx="1408667" cy="834224"/>
                          </a:xfrm>
                          <a:prstGeom prst="rtTriangle">
                            <a:avLst/>
                          </a:prstGeom>
                          <a:solidFill>
                            <a:srgbClr val="DDBF9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935" name="직각 삼각형 934">
                            <a:extLst>
                              <a:ext uri="{FF2B5EF4-FFF2-40B4-BE49-F238E27FC236}">
                                <a16:creationId xmlns:a16="http://schemas.microsoft.com/office/drawing/2014/main" id="{13B7CE0C-1891-45BE-BB9E-2E61B97A7AD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5258" y="6863759"/>
                            <a:ext cx="794018" cy="470224"/>
                          </a:xfrm>
                          <a:prstGeom prst="rtTriangle">
                            <a:avLst/>
                          </a:prstGeom>
                          <a:solidFill>
                            <a:srgbClr val="E49090"/>
                          </a:solidFill>
                          <a:ln>
                            <a:noFill/>
                          </a:ln>
                          <a:effectLst>
                            <a:innerShdw blurRad="38100" dist="38100" dir="18900000">
                              <a:prstClr val="black">
                                <a:alpha val="21000"/>
                              </a:prstClr>
                            </a:inn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맑은 고딕" panose="020F0502020204030204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819" name="그룹 818">
                    <a:extLst>
                      <a:ext uri="{FF2B5EF4-FFF2-40B4-BE49-F238E27FC236}">
                        <a16:creationId xmlns:a16="http://schemas.microsoft.com/office/drawing/2014/main" id="{91C3DC32-D3CF-4BBC-BCC9-AD1A9C0EC683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26" y="2964474"/>
                    <a:ext cx="1128529" cy="590007"/>
                    <a:chOff x="4249088" y="3848870"/>
                    <a:chExt cx="1138602" cy="595271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54" name="순서도: 지연 1">
                      <a:extLst>
                        <a:ext uri="{FF2B5EF4-FFF2-40B4-BE49-F238E27FC236}">
                          <a16:creationId xmlns:a16="http://schemas.microsoft.com/office/drawing/2014/main" id="{F1D30CE8-0D6B-49AE-AA20-08271BB1CE3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9" y="3952267"/>
                      <a:ext cx="589562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5" name="직사각형 854">
                      <a:extLst>
                        <a:ext uri="{FF2B5EF4-FFF2-40B4-BE49-F238E27FC236}">
                          <a16:creationId xmlns:a16="http://schemas.microsoft.com/office/drawing/2014/main" id="{90AD1F17-3B40-4803-859A-33F433C82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88" y="3848870"/>
                      <a:ext cx="1129447" cy="595271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6" name="직사각형 855">
                      <a:extLst>
                        <a:ext uri="{FF2B5EF4-FFF2-40B4-BE49-F238E27FC236}">
                          <a16:creationId xmlns:a16="http://schemas.microsoft.com/office/drawing/2014/main" id="{13CBF24F-F644-4A70-A694-95C028225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01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7" name="직사각형 856">
                      <a:extLst>
                        <a:ext uri="{FF2B5EF4-FFF2-40B4-BE49-F238E27FC236}">
                          <a16:creationId xmlns:a16="http://schemas.microsoft.com/office/drawing/2014/main" id="{A81176CB-D344-4102-B431-4FE25B0BD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0" name="그룹 819">
                    <a:extLst>
                      <a:ext uri="{FF2B5EF4-FFF2-40B4-BE49-F238E27FC236}">
                        <a16:creationId xmlns:a16="http://schemas.microsoft.com/office/drawing/2014/main" id="{3E3F2BBE-F268-4723-AA81-DB7636E64C06}"/>
                      </a:ext>
                    </a:extLst>
                  </p:cNvPr>
                  <p:cNvGrpSpPr/>
                  <p:nvPr/>
                </p:nvGrpSpPr>
                <p:grpSpPr>
                  <a:xfrm>
                    <a:off x="4045820" y="2753641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49" name="그룹 848">
                      <a:extLst>
                        <a:ext uri="{FF2B5EF4-FFF2-40B4-BE49-F238E27FC236}">
                          <a16:creationId xmlns:a16="http://schemas.microsoft.com/office/drawing/2014/main" id="{D05077A4-E71B-4388-8FBE-C7D63493C0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51" name="직사각형 850">
                        <a:extLst>
                          <a:ext uri="{FF2B5EF4-FFF2-40B4-BE49-F238E27FC236}">
                            <a16:creationId xmlns:a16="http://schemas.microsoft.com/office/drawing/2014/main" id="{606F3948-61E2-413D-8125-BF1EBA98F8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52" name="직사각형 851">
                        <a:extLst>
                          <a:ext uri="{FF2B5EF4-FFF2-40B4-BE49-F238E27FC236}">
                            <a16:creationId xmlns:a16="http://schemas.microsoft.com/office/drawing/2014/main" id="{8D544197-B97C-46BB-A7F4-428FF570BE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53" name="사각형: 둥근 모서리 852">
                        <a:extLst>
                          <a:ext uri="{FF2B5EF4-FFF2-40B4-BE49-F238E27FC236}">
                            <a16:creationId xmlns:a16="http://schemas.microsoft.com/office/drawing/2014/main" id="{8A8FD36E-DA67-4C7D-A2D6-3D303BF5B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50" name="사각형: 둥근 모서리 849">
                      <a:extLst>
                        <a:ext uri="{FF2B5EF4-FFF2-40B4-BE49-F238E27FC236}">
                          <a16:creationId xmlns:a16="http://schemas.microsoft.com/office/drawing/2014/main" id="{1D6D9652-67A2-427D-891C-C37CF8E94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1" name="그룹 820">
                    <a:extLst>
                      <a:ext uri="{FF2B5EF4-FFF2-40B4-BE49-F238E27FC236}">
                        <a16:creationId xmlns:a16="http://schemas.microsoft.com/office/drawing/2014/main" id="{933E63A8-1A9B-45D7-8E05-82362A3E34DB}"/>
                      </a:ext>
                    </a:extLst>
                  </p:cNvPr>
                  <p:cNvGrpSpPr/>
                  <p:nvPr/>
                </p:nvGrpSpPr>
                <p:grpSpPr>
                  <a:xfrm>
                    <a:off x="5555094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45" name="순서도: 지연 1">
                      <a:extLst>
                        <a:ext uri="{FF2B5EF4-FFF2-40B4-BE49-F238E27FC236}">
                          <a16:creationId xmlns:a16="http://schemas.microsoft.com/office/drawing/2014/main" id="{B45C1BF7-4221-4D22-B987-09C35C91364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6" name="직사각형 845">
                      <a:extLst>
                        <a:ext uri="{FF2B5EF4-FFF2-40B4-BE49-F238E27FC236}">
                          <a16:creationId xmlns:a16="http://schemas.microsoft.com/office/drawing/2014/main" id="{DAF08198-EA20-489F-902C-FEFE0F947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7" name="직사각형 846">
                      <a:extLst>
                        <a:ext uri="{FF2B5EF4-FFF2-40B4-BE49-F238E27FC236}">
                          <a16:creationId xmlns:a16="http://schemas.microsoft.com/office/drawing/2014/main" id="{CD84323C-A6F5-43E2-B89F-F80E5FF1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48" name="직사각형 847">
                      <a:extLst>
                        <a:ext uri="{FF2B5EF4-FFF2-40B4-BE49-F238E27FC236}">
                          <a16:creationId xmlns:a16="http://schemas.microsoft.com/office/drawing/2014/main" id="{434B4402-D253-459C-8812-FB743CF18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2" name="그룹 821">
                    <a:extLst>
                      <a:ext uri="{FF2B5EF4-FFF2-40B4-BE49-F238E27FC236}">
                        <a16:creationId xmlns:a16="http://schemas.microsoft.com/office/drawing/2014/main" id="{CDA710B5-6CF3-4115-8079-E4E0F7A042C0}"/>
                      </a:ext>
                    </a:extLst>
                  </p:cNvPr>
                  <p:cNvGrpSpPr/>
                  <p:nvPr/>
                </p:nvGrpSpPr>
                <p:grpSpPr>
                  <a:xfrm>
                    <a:off x="5367635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40" name="그룹 839">
                      <a:extLst>
                        <a:ext uri="{FF2B5EF4-FFF2-40B4-BE49-F238E27FC236}">
                          <a16:creationId xmlns:a16="http://schemas.microsoft.com/office/drawing/2014/main" id="{9F839183-22EF-41EE-93EE-A7821E390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42" name="직사각형 841">
                        <a:extLst>
                          <a:ext uri="{FF2B5EF4-FFF2-40B4-BE49-F238E27FC236}">
                            <a16:creationId xmlns:a16="http://schemas.microsoft.com/office/drawing/2014/main" id="{E0F2D446-E79E-48C0-BE02-AEDFC62E65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43" name="직사각형 842">
                        <a:extLst>
                          <a:ext uri="{FF2B5EF4-FFF2-40B4-BE49-F238E27FC236}">
                            <a16:creationId xmlns:a16="http://schemas.microsoft.com/office/drawing/2014/main" id="{791D73A6-2E46-4CC9-81E4-B98598F43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44" name="사각형: 둥근 모서리 843">
                        <a:extLst>
                          <a:ext uri="{FF2B5EF4-FFF2-40B4-BE49-F238E27FC236}">
                            <a16:creationId xmlns:a16="http://schemas.microsoft.com/office/drawing/2014/main" id="{55A9F3E1-F26C-474E-82E9-26CC23B70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41" name="사각형: 둥근 모서리 840">
                      <a:extLst>
                        <a:ext uri="{FF2B5EF4-FFF2-40B4-BE49-F238E27FC236}">
                          <a16:creationId xmlns:a16="http://schemas.microsoft.com/office/drawing/2014/main" id="{EE6709FB-8147-46BB-A901-84D9608FC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3" name="그룹 822">
                    <a:extLst>
                      <a:ext uri="{FF2B5EF4-FFF2-40B4-BE49-F238E27FC236}">
                        <a16:creationId xmlns:a16="http://schemas.microsoft.com/office/drawing/2014/main" id="{751BC1F6-2FDE-4401-989E-7AC19491E59F}"/>
                      </a:ext>
                    </a:extLst>
                  </p:cNvPr>
                  <p:cNvGrpSpPr/>
                  <p:nvPr/>
                </p:nvGrpSpPr>
                <p:grpSpPr>
                  <a:xfrm>
                    <a:off x="6830890" y="2964054"/>
                    <a:ext cx="1128527" cy="590007"/>
                    <a:chOff x="4249090" y="3848884"/>
                    <a:chExt cx="1138600" cy="595273"/>
                  </a:xfrm>
                  <a:effectLst>
                    <a:outerShdw blurRad="12700" dist="25400" dir="5400000" algn="t" rotWithShape="0">
                      <a:prstClr val="black">
                        <a:alpha val="25000"/>
                      </a:prstClr>
                    </a:outerShdw>
                  </a:effectLst>
                </p:grpSpPr>
                <p:sp>
                  <p:nvSpPr>
                    <p:cNvPr id="836" name="순서도: 지연 1">
                      <a:extLst>
                        <a:ext uri="{FF2B5EF4-FFF2-40B4-BE49-F238E27FC236}">
                          <a16:creationId xmlns:a16="http://schemas.microsoft.com/office/drawing/2014/main" id="{BA770867-29E6-4F1E-B18D-4F9D167552A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20888" y="3952280"/>
                      <a:ext cx="589563" cy="384664"/>
                    </a:xfrm>
                    <a:custGeom>
                      <a:avLst/>
                      <a:gdLst>
                        <a:gd name="connsiteX0" fmla="*/ 0 w 500519"/>
                        <a:gd name="connsiteY0" fmla="*/ 0 h 384664"/>
                        <a:gd name="connsiteX1" fmla="*/ 250260 w 500519"/>
                        <a:gd name="connsiteY1" fmla="*/ 0 h 384664"/>
                        <a:gd name="connsiteX2" fmla="*/ 500520 w 500519"/>
                        <a:gd name="connsiteY2" fmla="*/ 192332 h 384664"/>
                        <a:gd name="connsiteX3" fmla="*/ 250260 w 500519"/>
                        <a:gd name="connsiteY3" fmla="*/ 384664 h 384664"/>
                        <a:gd name="connsiteX4" fmla="*/ 0 w 500519"/>
                        <a:gd name="connsiteY4" fmla="*/ 384664 h 384664"/>
                        <a:gd name="connsiteX5" fmla="*/ 0 w 500519"/>
                        <a:gd name="connsiteY5" fmla="*/ 0 h 384664"/>
                        <a:gd name="connsiteX0" fmla="*/ 0 w 500584"/>
                        <a:gd name="connsiteY0" fmla="*/ 0 h 384664"/>
                        <a:gd name="connsiteX1" fmla="*/ 250260 w 500584"/>
                        <a:gd name="connsiteY1" fmla="*/ 0 h 384664"/>
                        <a:gd name="connsiteX2" fmla="*/ 500520 w 500584"/>
                        <a:gd name="connsiteY2" fmla="*/ 192332 h 384664"/>
                        <a:gd name="connsiteX3" fmla="*/ 250260 w 500584"/>
                        <a:gd name="connsiteY3" fmla="*/ 384664 h 384664"/>
                        <a:gd name="connsiteX4" fmla="*/ 0 w 500584"/>
                        <a:gd name="connsiteY4" fmla="*/ 384664 h 384664"/>
                        <a:gd name="connsiteX5" fmla="*/ 0 w 500584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  <a:gd name="connsiteX0" fmla="*/ 0 w 500591"/>
                        <a:gd name="connsiteY0" fmla="*/ 0 h 384664"/>
                        <a:gd name="connsiteX1" fmla="*/ 250260 w 500591"/>
                        <a:gd name="connsiteY1" fmla="*/ 0 h 384664"/>
                        <a:gd name="connsiteX2" fmla="*/ 500520 w 500591"/>
                        <a:gd name="connsiteY2" fmla="*/ 192332 h 384664"/>
                        <a:gd name="connsiteX3" fmla="*/ 250260 w 500591"/>
                        <a:gd name="connsiteY3" fmla="*/ 384664 h 384664"/>
                        <a:gd name="connsiteX4" fmla="*/ 0 w 500591"/>
                        <a:gd name="connsiteY4" fmla="*/ 384664 h 384664"/>
                        <a:gd name="connsiteX5" fmla="*/ 0 w 500591"/>
                        <a:gd name="connsiteY5" fmla="*/ 0 h 384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0591" h="384664">
                          <a:moveTo>
                            <a:pt x="0" y="0"/>
                          </a:moveTo>
                          <a:lnTo>
                            <a:pt x="250260" y="0"/>
                          </a:lnTo>
                          <a:cubicBezTo>
                            <a:pt x="407525" y="3"/>
                            <a:pt x="497345" y="13082"/>
                            <a:pt x="500520" y="192332"/>
                          </a:cubicBezTo>
                          <a:cubicBezTo>
                            <a:pt x="503695" y="371582"/>
                            <a:pt x="401175" y="384664"/>
                            <a:pt x="250260" y="384664"/>
                          </a:cubicBezTo>
                          <a:lnTo>
                            <a:pt x="0" y="3846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7" name="직사각형 836">
                      <a:extLst>
                        <a:ext uri="{FF2B5EF4-FFF2-40B4-BE49-F238E27FC236}">
                          <a16:creationId xmlns:a16="http://schemas.microsoft.com/office/drawing/2014/main" id="{7FA631A0-A27A-4A45-BCFC-C307D3FE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090" y="3848884"/>
                      <a:ext cx="1129447" cy="595273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8" name="직사각형 837">
                      <a:extLst>
                        <a:ext uri="{FF2B5EF4-FFF2-40B4-BE49-F238E27FC236}">
                          <a16:creationId xmlns:a16="http://schemas.microsoft.com/office/drawing/2014/main" id="{AB26B282-A497-4553-9DCB-D028282D3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568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9" name="직사각형 838">
                      <a:extLst>
                        <a:ext uri="{FF2B5EF4-FFF2-40B4-BE49-F238E27FC236}">
                          <a16:creationId xmlns:a16="http://schemas.microsoft.com/office/drawing/2014/main" id="{B7DBEA99-F79B-4658-9751-1160E8487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449" y="4049910"/>
                      <a:ext cx="373241" cy="64790"/>
                    </a:xfrm>
                    <a:prstGeom prst="rect">
                      <a:avLst/>
                    </a:prstGeom>
                    <a:solidFill>
                      <a:srgbClr val="E2B998"/>
                    </a:solidFill>
                    <a:ln>
                      <a:solidFill>
                        <a:srgbClr val="D6BB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4" name="그룹 823">
                    <a:extLst>
                      <a:ext uri="{FF2B5EF4-FFF2-40B4-BE49-F238E27FC236}">
                        <a16:creationId xmlns:a16="http://schemas.microsoft.com/office/drawing/2014/main" id="{72012A4F-39EF-4AF9-A865-0BF204EEE06E}"/>
                      </a:ext>
                    </a:extLst>
                  </p:cNvPr>
                  <p:cNvGrpSpPr/>
                  <p:nvPr/>
                </p:nvGrpSpPr>
                <p:grpSpPr>
                  <a:xfrm>
                    <a:off x="7929036" y="2747856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31" name="그룹 830">
                      <a:extLst>
                        <a:ext uri="{FF2B5EF4-FFF2-40B4-BE49-F238E27FC236}">
                          <a16:creationId xmlns:a16="http://schemas.microsoft.com/office/drawing/2014/main" id="{A4963209-2E18-4C6D-8C49-186F7EA201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33" name="직사각형 832">
                        <a:extLst>
                          <a:ext uri="{FF2B5EF4-FFF2-40B4-BE49-F238E27FC236}">
                            <a16:creationId xmlns:a16="http://schemas.microsoft.com/office/drawing/2014/main" id="{427DBBA1-5422-4918-9B1A-193D1979AC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4" name="직사각형 833">
                        <a:extLst>
                          <a:ext uri="{FF2B5EF4-FFF2-40B4-BE49-F238E27FC236}">
                            <a16:creationId xmlns:a16="http://schemas.microsoft.com/office/drawing/2014/main" id="{66E41429-5832-46C3-B74E-43A1B6268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5" name="사각형: 둥근 모서리 834">
                        <a:extLst>
                          <a:ext uri="{FF2B5EF4-FFF2-40B4-BE49-F238E27FC236}">
                            <a16:creationId xmlns:a16="http://schemas.microsoft.com/office/drawing/2014/main" id="{61363110-381E-4FCD-8506-93FAE63D38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32" name="사각형: 둥근 모서리 831">
                      <a:extLst>
                        <a:ext uri="{FF2B5EF4-FFF2-40B4-BE49-F238E27FC236}">
                          <a16:creationId xmlns:a16="http://schemas.microsoft.com/office/drawing/2014/main" id="{408A33DE-B4B4-4325-AD93-60F015EFC5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25" name="그룹 824">
                    <a:extLst>
                      <a:ext uri="{FF2B5EF4-FFF2-40B4-BE49-F238E27FC236}">
                        <a16:creationId xmlns:a16="http://schemas.microsoft.com/office/drawing/2014/main" id="{BAED5804-D867-4F28-A2D6-3B65111F731E}"/>
                      </a:ext>
                    </a:extLst>
                  </p:cNvPr>
                  <p:cNvGrpSpPr/>
                  <p:nvPr/>
                </p:nvGrpSpPr>
                <p:grpSpPr>
                  <a:xfrm>
                    <a:off x="6639761" y="2760462"/>
                    <a:ext cx="215414" cy="873025"/>
                    <a:chOff x="3543038" y="2472641"/>
                    <a:chExt cx="273844" cy="1109828"/>
                  </a:xfrm>
                </p:grpSpPr>
                <p:grpSp>
                  <p:nvGrpSpPr>
                    <p:cNvPr id="826" name="그룹 825">
                      <a:extLst>
                        <a:ext uri="{FF2B5EF4-FFF2-40B4-BE49-F238E27FC236}">
                          <a16:creationId xmlns:a16="http://schemas.microsoft.com/office/drawing/2014/main" id="{1B57260A-3635-4F49-B3BE-D0C16AC4FB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43038" y="2509332"/>
                      <a:ext cx="273844" cy="1073137"/>
                      <a:chOff x="3543038" y="2509332"/>
                      <a:chExt cx="273844" cy="1073137"/>
                    </a:xfrm>
                  </p:grpSpPr>
                  <p:sp>
                    <p:nvSpPr>
                      <p:cNvPr id="828" name="직사각형 827">
                        <a:extLst>
                          <a:ext uri="{FF2B5EF4-FFF2-40B4-BE49-F238E27FC236}">
                            <a16:creationId xmlns:a16="http://schemas.microsoft.com/office/drawing/2014/main" id="{469F24F4-1546-4D48-8893-04FABD7CB3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7090" y="2525829"/>
                        <a:ext cx="205740" cy="1056640"/>
                      </a:xfrm>
                      <a:prstGeom prst="rect">
                        <a:avLst/>
                      </a:prstGeom>
                      <a:solidFill>
                        <a:srgbClr val="EEB8B8"/>
                      </a:solidFill>
                      <a:ln>
                        <a:noFill/>
                      </a:ln>
                      <a:effectLst>
                        <a:outerShdw blurRad="12700" dist="25400" algn="l" rotWithShape="0">
                          <a:prstClr val="black">
                            <a:alpha val="16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29" name="직사각형 828">
                        <a:extLst>
                          <a:ext uri="{FF2B5EF4-FFF2-40B4-BE49-F238E27FC236}">
                            <a16:creationId xmlns:a16="http://schemas.microsoft.com/office/drawing/2014/main" id="{0E0DDD8E-25A8-4C87-9E0C-B41C6B4544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2291" y="2509332"/>
                        <a:ext cx="218323" cy="174584"/>
                      </a:xfrm>
                      <a:prstGeom prst="rect">
                        <a:avLst/>
                      </a:prstGeom>
                      <a:solidFill>
                        <a:srgbClr val="E0828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830" name="사각형: 둥근 모서리 829">
                        <a:extLst>
                          <a:ext uri="{FF2B5EF4-FFF2-40B4-BE49-F238E27FC236}">
                            <a16:creationId xmlns:a16="http://schemas.microsoft.com/office/drawing/2014/main" id="{C94B84A7-170C-403A-AEFB-E2FD1BA43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3038" y="2671879"/>
                        <a:ext cx="273844" cy="5318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0ECC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827" name="사각형: 둥근 모서리 826">
                      <a:extLst>
                        <a:ext uri="{FF2B5EF4-FFF2-40B4-BE49-F238E27FC236}">
                          <a16:creationId xmlns:a16="http://schemas.microsoft.com/office/drawing/2014/main" id="{8640A7CC-7171-4276-A92E-5AFE59431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3038" y="2472641"/>
                      <a:ext cx="273844" cy="5318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0ECC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614" name="그룹 613">
                <a:extLst>
                  <a:ext uri="{FF2B5EF4-FFF2-40B4-BE49-F238E27FC236}">
                    <a16:creationId xmlns:a16="http://schemas.microsoft.com/office/drawing/2014/main" id="{A12A04AD-E0CA-4C18-9DC0-CE3E57B3E890}"/>
                  </a:ext>
                </a:extLst>
              </p:cNvPr>
              <p:cNvGrpSpPr/>
              <p:nvPr/>
            </p:nvGrpSpPr>
            <p:grpSpPr>
              <a:xfrm>
                <a:off x="-5642" y="2469531"/>
                <a:ext cx="2640892" cy="1175369"/>
                <a:chOff x="-5642" y="2469531"/>
                <a:chExt cx="2640892" cy="1175369"/>
              </a:xfrm>
            </p:grpSpPr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B362D9FF-AABA-4F97-8BFC-7448FFEFED06}"/>
                    </a:ext>
                  </a:extLst>
                </p:cNvPr>
                <p:cNvSpPr/>
                <p:nvPr/>
              </p:nvSpPr>
              <p:spPr>
                <a:xfrm>
                  <a:off x="0" y="2929738"/>
                  <a:ext cx="2635250" cy="715162"/>
                </a:xfrm>
                <a:prstGeom prst="rect">
                  <a:avLst/>
                </a:prstGeom>
                <a:solidFill>
                  <a:srgbClr val="E2B4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716" name="그룹 715">
                  <a:extLst>
                    <a:ext uri="{FF2B5EF4-FFF2-40B4-BE49-F238E27FC236}">
                      <a16:creationId xmlns:a16="http://schemas.microsoft.com/office/drawing/2014/main" id="{F828CB3D-9173-4278-BB89-305286A030A3}"/>
                    </a:ext>
                  </a:extLst>
                </p:cNvPr>
                <p:cNvGrpSpPr/>
                <p:nvPr/>
              </p:nvGrpSpPr>
              <p:grpSpPr>
                <a:xfrm>
                  <a:off x="549982" y="3009899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801" name="순서도: 지연 87">
                    <a:extLst>
                      <a:ext uri="{FF2B5EF4-FFF2-40B4-BE49-F238E27FC236}">
                        <a16:creationId xmlns:a16="http://schemas.microsoft.com/office/drawing/2014/main" id="{8B4C0AE0-2D56-48EF-9D27-37BC3848BDD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802" name="직선 연결선 801">
                    <a:extLst>
                      <a:ext uri="{FF2B5EF4-FFF2-40B4-BE49-F238E27FC236}">
                        <a16:creationId xmlns:a16="http://schemas.microsoft.com/office/drawing/2014/main" id="{A1D53D5B-635D-475B-BB12-0681135D3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직선 연결선 802">
                    <a:extLst>
                      <a:ext uri="{FF2B5EF4-FFF2-40B4-BE49-F238E27FC236}">
                        <a16:creationId xmlns:a16="http://schemas.microsoft.com/office/drawing/2014/main" id="{E1AAF37A-C470-4A38-B417-426930C7C76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직선 연결선 803">
                    <a:extLst>
                      <a:ext uri="{FF2B5EF4-FFF2-40B4-BE49-F238E27FC236}">
                        <a16:creationId xmlns:a16="http://schemas.microsoft.com/office/drawing/2014/main" id="{A0923230-100F-4263-9BB9-649FCE46B3D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직선 연결선 804">
                    <a:extLst>
                      <a:ext uri="{FF2B5EF4-FFF2-40B4-BE49-F238E27FC236}">
                        <a16:creationId xmlns:a16="http://schemas.microsoft.com/office/drawing/2014/main" id="{248A956C-0002-4C72-9ADF-638D11371CE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6" name="직선 연결선 805">
                    <a:extLst>
                      <a:ext uri="{FF2B5EF4-FFF2-40B4-BE49-F238E27FC236}">
                        <a16:creationId xmlns:a16="http://schemas.microsoft.com/office/drawing/2014/main" id="{216F6366-D73C-4E21-AA4C-13ED7762EF20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7" name="순서도: 지연 268">
                    <a:extLst>
                      <a:ext uri="{FF2B5EF4-FFF2-40B4-BE49-F238E27FC236}">
                        <a16:creationId xmlns:a16="http://schemas.microsoft.com/office/drawing/2014/main" id="{ACB9BB7F-987B-41E6-9D1C-0932AEA7B64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808" name="직선 연결선 807">
                    <a:extLst>
                      <a:ext uri="{FF2B5EF4-FFF2-40B4-BE49-F238E27FC236}">
                        <a16:creationId xmlns:a16="http://schemas.microsoft.com/office/drawing/2014/main" id="{1CA53817-3F7A-4733-85E7-D375A6606696}"/>
                      </a:ext>
                    </a:extLst>
                  </p:cNvPr>
                  <p:cNvCxnSpPr>
                    <a:cxnSpLocks/>
                    <a:endCxn id="801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직선 연결선 808">
                    <a:extLst>
                      <a:ext uri="{FF2B5EF4-FFF2-40B4-BE49-F238E27FC236}">
                        <a16:creationId xmlns:a16="http://schemas.microsoft.com/office/drawing/2014/main" id="{BA41981E-C0C0-4139-9F95-3A1BCF70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직선 연결선 809">
                    <a:extLst>
                      <a:ext uri="{FF2B5EF4-FFF2-40B4-BE49-F238E27FC236}">
                        <a16:creationId xmlns:a16="http://schemas.microsoft.com/office/drawing/2014/main" id="{4F9E93FB-4174-4540-9F37-A3F8F44593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직선 연결선 810">
                    <a:extLst>
                      <a:ext uri="{FF2B5EF4-FFF2-40B4-BE49-F238E27FC236}">
                        <a16:creationId xmlns:a16="http://schemas.microsoft.com/office/drawing/2014/main" id="{4DC4E2C9-0A58-489C-83BE-5F7B479C92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2" name="직선 연결선 811">
                    <a:extLst>
                      <a:ext uri="{FF2B5EF4-FFF2-40B4-BE49-F238E27FC236}">
                        <a16:creationId xmlns:a16="http://schemas.microsoft.com/office/drawing/2014/main" id="{B1878A1A-A9E1-4599-83CB-982A74D70F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3" name="직선 연결선 812">
                    <a:extLst>
                      <a:ext uri="{FF2B5EF4-FFF2-40B4-BE49-F238E27FC236}">
                        <a16:creationId xmlns:a16="http://schemas.microsoft.com/office/drawing/2014/main" id="{F98C9A4D-FBD2-4EAD-8806-69DAC61BC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4" name="직선 연결선 813">
                    <a:extLst>
                      <a:ext uri="{FF2B5EF4-FFF2-40B4-BE49-F238E27FC236}">
                        <a16:creationId xmlns:a16="http://schemas.microsoft.com/office/drawing/2014/main" id="{5C941DD1-CC21-4514-8772-41EC5F50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7" name="그룹 716">
                  <a:extLst>
                    <a:ext uri="{FF2B5EF4-FFF2-40B4-BE49-F238E27FC236}">
                      <a16:creationId xmlns:a16="http://schemas.microsoft.com/office/drawing/2014/main" id="{9724AE81-6673-4C3D-BAFD-0DF344218CC3}"/>
                    </a:ext>
                  </a:extLst>
                </p:cNvPr>
                <p:cNvGrpSpPr/>
                <p:nvPr/>
              </p:nvGrpSpPr>
              <p:grpSpPr>
                <a:xfrm>
                  <a:off x="26107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87" name="순서도: 지연 87">
                    <a:extLst>
                      <a:ext uri="{FF2B5EF4-FFF2-40B4-BE49-F238E27FC236}">
                        <a16:creationId xmlns:a16="http://schemas.microsoft.com/office/drawing/2014/main" id="{35A93B8B-5ADB-4EE4-82CB-3228CE523F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88" name="직선 연결선 787">
                    <a:extLst>
                      <a:ext uri="{FF2B5EF4-FFF2-40B4-BE49-F238E27FC236}">
                        <a16:creationId xmlns:a16="http://schemas.microsoft.com/office/drawing/2014/main" id="{54B66508-1357-4F85-A9BB-0976FE9DBD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9" name="직선 연결선 788">
                    <a:extLst>
                      <a:ext uri="{FF2B5EF4-FFF2-40B4-BE49-F238E27FC236}">
                        <a16:creationId xmlns:a16="http://schemas.microsoft.com/office/drawing/2014/main" id="{5C1667F1-934C-4E31-AFC4-56363E57983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0" name="직선 연결선 789">
                    <a:extLst>
                      <a:ext uri="{FF2B5EF4-FFF2-40B4-BE49-F238E27FC236}">
                        <a16:creationId xmlns:a16="http://schemas.microsoft.com/office/drawing/2014/main" id="{0C669E3D-B9F8-4AD2-A16F-F5356CE1041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직선 연결선 790">
                    <a:extLst>
                      <a:ext uri="{FF2B5EF4-FFF2-40B4-BE49-F238E27FC236}">
                        <a16:creationId xmlns:a16="http://schemas.microsoft.com/office/drawing/2014/main" id="{662F34CE-28C1-4C38-8098-6F894BFF7027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2" name="직선 연결선 791">
                    <a:extLst>
                      <a:ext uri="{FF2B5EF4-FFF2-40B4-BE49-F238E27FC236}">
                        <a16:creationId xmlns:a16="http://schemas.microsoft.com/office/drawing/2014/main" id="{8DD0EB77-B215-4511-BD76-CA76BAAC9BD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3" name="순서도: 지연 268">
                    <a:extLst>
                      <a:ext uri="{FF2B5EF4-FFF2-40B4-BE49-F238E27FC236}">
                        <a16:creationId xmlns:a16="http://schemas.microsoft.com/office/drawing/2014/main" id="{76DE7B97-A213-4714-8D58-5C90D31F8BE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94" name="직선 연결선 793">
                    <a:extLst>
                      <a:ext uri="{FF2B5EF4-FFF2-40B4-BE49-F238E27FC236}">
                        <a16:creationId xmlns:a16="http://schemas.microsoft.com/office/drawing/2014/main" id="{16834AAB-1271-49DC-8F3C-98E6B53446EA}"/>
                      </a:ext>
                    </a:extLst>
                  </p:cNvPr>
                  <p:cNvCxnSpPr>
                    <a:cxnSpLocks/>
                    <a:endCxn id="787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5" name="직선 연결선 794">
                    <a:extLst>
                      <a:ext uri="{FF2B5EF4-FFF2-40B4-BE49-F238E27FC236}">
                        <a16:creationId xmlns:a16="http://schemas.microsoft.com/office/drawing/2014/main" id="{D938B095-2F9E-4E00-9C0E-FAF0764158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6" name="직선 연결선 795">
                    <a:extLst>
                      <a:ext uri="{FF2B5EF4-FFF2-40B4-BE49-F238E27FC236}">
                        <a16:creationId xmlns:a16="http://schemas.microsoft.com/office/drawing/2014/main" id="{68098449-ABB4-424A-A24E-D87D6B1A65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직선 연결선 796">
                    <a:extLst>
                      <a:ext uri="{FF2B5EF4-FFF2-40B4-BE49-F238E27FC236}">
                        <a16:creationId xmlns:a16="http://schemas.microsoft.com/office/drawing/2014/main" id="{59B90065-8AF6-499D-AE99-1F555FE23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직선 연결선 797">
                    <a:extLst>
                      <a:ext uri="{FF2B5EF4-FFF2-40B4-BE49-F238E27FC236}">
                        <a16:creationId xmlns:a16="http://schemas.microsoft.com/office/drawing/2014/main" id="{673287EF-C093-4DD8-81B6-474A26139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직선 연결선 798">
                    <a:extLst>
                      <a:ext uri="{FF2B5EF4-FFF2-40B4-BE49-F238E27FC236}">
                        <a16:creationId xmlns:a16="http://schemas.microsoft.com/office/drawing/2014/main" id="{068F56F1-03D8-4DA9-A9D1-EE2328CDED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0" name="직선 연결선 799">
                    <a:extLst>
                      <a:ext uri="{FF2B5EF4-FFF2-40B4-BE49-F238E27FC236}">
                        <a16:creationId xmlns:a16="http://schemas.microsoft.com/office/drawing/2014/main" id="{CFB70DAE-AFF6-4F66-97A7-722C742F8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8" name="그룹 717">
                  <a:extLst>
                    <a:ext uri="{FF2B5EF4-FFF2-40B4-BE49-F238E27FC236}">
                      <a16:creationId xmlns:a16="http://schemas.microsoft.com/office/drawing/2014/main" id="{ACEDD182-663B-4583-8C64-45D47FFD8B81}"/>
                    </a:ext>
                  </a:extLst>
                </p:cNvPr>
                <p:cNvGrpSpPr/>
                <p:nvPr/>
              </p:nvGrpSpPr>
              <p:grpSpPr>
                <a:xfrm>
                  <a:off x="1057982" y="3009130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73" name="순서도: 지연 87">
                    <a:extLst>
                      <a:ext uri="{FF2B5EF4-FFF2-40B4-BE49-F238E27FC236}">
                        <a16:creationId xmlns:a16="http://schemas.microsoft.com/office/drawing/2014/main" id="{8A112D16-2E6D-45BB-A172-B61F5F13E9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74" name="직선 연결선 773">
                    <a:extLst>
                      <a:ext uri="{FF2B5EF4-FFF2-40B4-BE49-F238E27FC236}">
                        <a16:creationId xmlns:a16="http://schemas.microsoft.com/office/drawing/2014/main" id="{0EF64156-0323-4659-B7F0-50307BCCC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직선 연결선 774">
                    <a:extLst>
                      <a:ext uri="{FF2B5EF4-FFF2-40B4-BE49-F238E27FC236}">
                        <a16:creationId xmlns:a16="http://schemas.microsoft.com/office/drawing/2014/main" id="{93AD1C02-6F3E-4444-9879-BE12292935EE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6" name="직선 연결선 775">
                    <a:extLst>
                      <a:ext uri="{FF2B5EF4-FFF2-40B4-BE49-F238E27FC236}">
                        <a16:creationId xmlns:a16="http://schemas.microsoft.com/office/drawing/2014/main" id="{40226DB4-80E6-4553-8FDC-256D298F694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7" name="직선 연결선 776">
                    <a:extLst>
                      <a:ext uri="{FF2B5EF4-FFF2-40B4-BE49-F238E27FC236}">
                        <a16:creationId xmlns:a16="http://schemas.microsoft.com/office/drawing/2014/main" id="{54D257E6-B7DA-46BF-9AAA-9D8E3B66201D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8" name="직선 연결선 777">
                    <a:extLst>
                      <a:ext uri="{FF2B5EF4-FFF2-40B4-BE49-F238E27FC236}">
                        <a16:creationId xmlns:a16="http://schemas.microsoft.com/office/drawing/2014/main" id="{F4B326EB-BB0B-4CDD-B42D-4D03AC39753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9" name="순서도: 지연 268">
                    <a:extLst>
                      <a:ext uri="{FF2B5EF4-FFF2-40B4-BE49-F238E27FC236}">
                        <a16:creationId xmlns:a16="http://schemas.microsoft.com/office/drawing/2014/main" id="{6CCA809E-CB8E-4258-B922-118C79D53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80" name="직선 연결선 779">
                    <a:extLst>
                      <a:ext uri="{FF2B5EF4-FFF2-40B4-BE49-F238E27FC236}">
                        <a16:creationId xmlns:a16="http://schemas.microsoft.com/office/drawing/2014/main" id="{7612D8A7-C56F-4D7D-85F0-B0F938C02FF3}"/>
                      </a:ext>
                    </a:extLst>
                  </p:cNvPr>
                  <p:cNvCxnSpPr>
                    <a:cxnSpLocks/>
                    <a:endCxn id="773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직선 연결선 780">
                    <a:extLst>
                      <a:ext uri="{FF2B5EF4-FFF2-40B4-BE49-F238E27FC236}">
                        <a16:creationId xmlns:a16="http://schemas.microsoft.com/office/drawing/2014/main" id="{29C9D808-F7E8-47AD-A094-FE35AA596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2" name="직선 연결선 781">
                    <a:extLst>
                      <a:ext uri="{FF2B5EF4-FFF2-40B4-BE49-F238E27FC236}">
                        <a16:creationId xmlns:a16="http://schemas.microsoft.com/office/drawing/2014/main" id="{6DC0BDC6-6E0A-4061-A560-15D88BBC8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3" name="직선 연결선 782">
                    <a:extLst>
                      <a:ext uri="{FF2B5EF4-FFF2-40B4-BE49-F238E27FC236}">
                        <a16:creationId xmlns:a16="http://schemas.microsoft.com/office/drawing/2014/main" id="{EF6FF634-B34B-4003-8DC7-51246D1C6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4" name="직선 연결선 783">
                    <a:extLst>
                      <a:ext uri="{FF2B5EF4-FFF2-40B4-BE49-F238E27FC236}">
                        <a16:creationId xmlns:a16="http://schemas.microsoft.com/office/drawing/2014/main" id="{0BE8E838-032F-4C51-8AA2-E664DE05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직선 연결선 784">
                    <a:extLst>
                      <a:ext uri="{FF2B5EF4-FFF2-40B4-BE49-F238E27FC236}">
                        <a16:creationId xmlns:a16="http://schemas.microsoft.com/office/drawing/2014/main" id="{E693B49C-FCBD-4D06-94EA-1F3795822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6" name="직선 연결선 785">
                    <a:extLst>
                      <a:ext uri="{FF2B5EF4-FFF2-40B4-BE49-F238E27FC236}">
                        <a16:creationId xmlns:a16="http://schemas.microsoft.com/office/drawing/2014/main" id="{FFA31CDB-457E-4341-BE8D-F9DB7ECB3F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9" name="그룹 718">
                  <a:extLst>
                    <a:ext uri="{FF2B5EF4-FFF2-40B4-BE49-F238E27FC236}">
                      <a16:creationId xmlns:a16="http://schemas.microsoft.com/office/drawing/2014/main" id="{25A070FE-48BB-4CF1-B279-BF3F7E9FBF36}"/>
                    </a:ext>
                  </a:extLst>
                </p:cNvPr>
                <p:cNvGrpSpPr/>
                <p:nvPr/>
              </p:nvGrpSpPr>
              <p:grpSpPr>
                <a:xfrm>
                  <a:off x="1586266" y="3010324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59" name="순서도: 지연 87">
                    <a:extLst>
                      <a:ext uri="{FF2B5EF4-FFF2-40B4-BE49-F238E27FC236}">
                        <a16:creationId xmlns:a16="http://schemas.microsoft.com/office/drawing/2014/main" id="{347F73A7-6D00-41CD-9C9D-67E8BC22FD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C52DA525-C81B-48B7-8A98-2F29DE03F3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B6450DE8-2854-4AA4-BD15-6B79BEE5610F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542F77BA-50A4-41DC-B51B-D367DCD28C0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42993F96-E323-4EB8-BA14-E9B8B81ACCA1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2C30474C-917F-4C2F-AA21-32AB73A2CA2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5" name="순서도: 지연 268">
                    <a:extLst>
                      <a:ext uri="{FF2B5EF4-FFF2-40B4-BE49-F238E27FC236}">
                        <a16:creationId xmlns:a16="http://schemas.microsoft.com/office/drawing/2014/main" id="{F15146AF-1794-489E-9072-7504D8B75F2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1BE2C957-AE4D-4C17-B0DE-DE7E33F37338}"/>
                      </a:ext>
                    </a:extLst>
                  </p:cNvPr>
                  <p:cNvCxnSpPr>
                    <a:cxnSpLocks/>
                    <a:endCxn id="759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E48D05B7-4280-41C1-BD6F-6B503F5059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C5B5A8F3-D80A-4589-8247-FDE12DA49F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49EE28FE-95D5-4E92-BFEB-A4321D86B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F6A6E7CC-38C5-46CD-B721-934D09CE0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6F39006C-97F3-4869-A053-19BEBE027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1D08F14F-D008-4C18-92D1-56E54EF7F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0" name="그룹 719">
                  <a:extLst>
                    <a:ext uri="{FF2B5EF4-FFF2-40B4-BE49-F238E27FC236}">
                      <a16:creationId xmlns:a16="http://schemas.microsoft.com/office/drawing/2014/main" id="{212C3ED0-BD95-4A48-B7CD-AF60338B04FA}"/>
                    </a:ext>
                  </a:extLst>
                </p:cNvPr>
                <p:cNvGrpSpPr/>
                <p:nvPr/>
              </p:nvGrpSpPr>
              <p:grpSpPr>
                <a:xfrm>
                  <a:off x="2089857" y="3008002"/>
                  <a:ext cx="412091" cy="614834"/>
                  <a:chOff x="549982" y="3009899"/>
                  <a:chExt cx="412091" cy="614834"/>
                </a:xfrm>
              </p:grpSpPr>
              <p:sp>
                <p:nvSpPr>
                  <p:cNvPr id="745" name="순서도: 지연 87">
                    <a:extLst>
                      <a:ext uri="{FF2B5EF4-FFF2-40B4-BE49-F238E27FC236}">
                        <a16:creationId xmlns:a16="http://schemas.microsoft.com/office/drawing/2014/main" id="{40C86D0D-E0E2-407D-B015-5AA1BFE549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8611" y="3111270"/>
                    <a:ext cx="614834" cy="412091"/>
                  </a:xfrm>
                  <a:custGeom>
                    <a:avLst/>
                    <a:gdLst>
                      <a:gd name="connsiteX0" fmla="*/ 0 w 602134"/>
                      <a:gd name="connsiteY0" fmla="*/ 0 h 406958"/>
                      <a:gd name="connsiteX1" fmla="*/ 301067 w 602134"/>
                      <a:gd name="connsiteY1" fmla="*/ 0 h 406958"/>
                      <a:gd name="connsiteX2" fmla="*/ 602134 w 602134"/>
                      <a:gd name="connsiteY2" fmla="*/ 203479 h 406958"/>
                      <a:gd name="connsiteX3" fmla="*/ 301067 w 602134"/>
                      <a:gd name="connsiteY3" fmla="*/ 406958 h 406958"/>
                      <a:gd name="connsiteX4" fmla="*/ 0 w 602134"/>
                      <a:gd name="connsiteY4" fmla="*/ 406958 h 406958"/>
                      <a:gd name="connsiteX5" fmla="*/ 0 w 602134"/>
                      <a:gd name="connsiteY5" fmla="*/ 0 h 406958"/>
                      <a:gd name="connsiteX0" fmla="*/ 0 w 602340"/>
                      <a:gd name="connsiteY0" fmla="*/ 1209 h 409376"/>
                      <a:gd name="connsiteX1" fmla="*/ 301067 w 602340"/>
                      <a:gd name="connsiteY1" fmla="*/ 1209 h 409376"/>
                      <a:gd name="connsiteX2" fmla="*/ 602134 w 602340"/>
                      <a:gd name="connsiteY2" fmla="*/ 204688 h 409376"/>
                      <a:gd name="connsiteX3" fmla="*/ 301067 w 602340"/>
                      <a:gd name="connsiteY3" fmla="*/ 408167 h 409376"/>
                      <a:gd name="connsiteX4" fmla="*/ 0 w 602340"/>
                      <a:gd name="connsiteY4" fmla="*/ 408167 h 409376"/>
                      <a:gd name="connsiteX5" fmla="*/ 0 w 602340"/>
                      <a:gd name="connsiteY5" fmla="*/ 1209 h 409376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02455"/>
                      <a:gd name="connsiteY0" fmla="*/ 1209 h 410623"/>
                      <a:gd name="connsiteX1" fmla="*/ 301067 w 602455"/>
                      <a:gd name="connsiteY1" fmla="*/ 1209 h 410623"/>
                      <a:gd name="connsiteX2" fmla="*/ 602134 w 602455"/>
                      <a:gd name="connsiteY2" fmla="*/ 204688 h 410623"/>
                      <a:gd name="connsiteX3" fmla="*/ 301067 w 602455"/>
                      <a:gd name="connsiteY3" fmla="*/ 408167 h 410623"/>
                      <a:gd name="connsiteX4" fmla="*/ 0 w 602455"/>
                      <a:gd name="connsiteY4" fmla="*/ 408167 h 410623"/>
                      <a:gd name="connsiteX5" fmla="*/ 0 w 602455"/>
                      <a:gd name="connsiteY5" fmla="*/ 1209 h 410623"/>
                      <a:gd name="connsiteX0" fmla="*/ 0 w 615118"/>
                      <a:gd name="connsiteY0" fmla="*/ 1209 h 410623"/>
                      <a:gd name="connsiteX1" fmla="*/ 301067 w 615118"/>
                      <a:gd name="connsiteY1" fmla="*/ 1209 h 410623"/>
                      <a:gd name="connsiteX2" fmla="*/ 614834 w 615118"/>
                      <a:gd name="connsiteY2" fmla="*/ 204688 h 410623"/>
                      <a:gd name="connsiteX3" fmla="*/ 301067 w 615118"/>
                      <a:gd name="connsiteY3" fmla="*/ 408167 h 410623"/>
                      <a:gd name="connsiteX4" fmla="*/ 0 w 615118"/>
                      <a:gd name="connsiteY4" fmla="*/ 408167 h 410623"/>
                      <a:gd name="connsiteX5" fmla="*/ 0 w 615118"/>
                      <a:gd name="connsiteY5" fmla="*/ 1209 h 410623"/>
                      <a:gd name="connsiteX0" fmla="*/ 0 w 614834"/>
                      <a:gd name="connsiteY0" fmla="*/ 1911 h 412091"/>
                      <a:gd name="connsiteX1" fmla="*/ 301067 w 614834"/>
                      <a:gd name="connsiteY1" fmla="*/ 1911 h 412091"/>
                      <a:gd name="connsiteX2" fmla="*/ 614834 w 614834"/>
                      <a:gd name="connsiteY2" fmla="*/ 205390 h 412091"/>
                      <a:gd name="connsiteX3" fmla="*/ 301067 w 614834"/>
                      <a:gd name="connsiteY3" fmla="*/ 408869 h 412091"/>
                      <a:gd name="connsiteX4" fmla="*/ 0 w 614834"/>
                      <a:gd name="connsiteY4" fmla="*/ 408869 h 412091"/>
                      <a:gd name="connsiteX5" fmla="*/ 0 w 614834"/>
                      <a:gd name="connsiteY5" fmla="*/ 1911 h 41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834" h="412091">
                        <a:moveTo>
                          <a:pt x="0" y="1911"/>
                        </a:moveTo>
                        <a:lnTo>
                          <a:pt x="301067" y="1911"/>
                        </a:lnTo>
                        <a:cubicBezTo>
                          <a:pt x="508617" y="1911"/>
                          <a:pt x="614834" y="-33988"/>
                          <a:pt x="614834" y="205390"/>
                        </a:cubicBezTo>
                        <a:cubicBezTo>
                          <a:pt x="614834" y="444768"/>
                          <a:pt x="521317" y="412044"/>
                          <a:pt x="301067" y="408869"/>
                        </a:cubicBezTo>
                        <a:lnTo>
                          <a:pt x="0" y="408869"/>
                        </a:lnTo>
                        <a:lnTo>
                          <a:pt x="0" y="1911"/>
                        </a:lnTo>
                        <a:close/>
                      </a:path>
                    </a:pathLst>
                  </a:custGeom>
                  <a:solidFill>
                    <a:srgbClr val="974F67"/>
                  </a:solidFill>
                  <a:ln w="28575">
                    <a:solidFill>
                      <a:srgbClr val="CE686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46" name="직선 연결선 745">
                    <a:extLst>
                      <a:ext uri="{FF2B5EF4-FFF2-40B4-BE49-F238E27FC236}">
                        <a16:creationId xmlns:a16="http://schemas.microsoft.com/office/drawing/2014/main" id="{A77C1565-E948-4739-B7BC-946C34C08B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894" y="33617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C338335B-52CA-4E87-AB19-77FA73A4CC02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28441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17395B69-29BE-4B59-B291-0AD4F98F2FE4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4951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0E74F2ED-0FFC-4E64-882A-9923E844E458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55861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45CFE892-00B6-427C-AE93-04772D8AD709}"/>
                      </a:ext>
                    </a:extLst>
                  </p:cNvPr>
                  <p:cNvCxnSpPr/>
                  <p:nvPr/>
                </p:nvCxnSpPr>
                <p:spPr>
                  <a:xfrm>
                    <a:off x="549982" y="3298266"/>
                    <a:ext cx="406958" cy="0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1" name="순서도: 지연 268">
                    <a:extLst>
                      <a:ext uri="{FF2B5EF4-FFF2-40B4-BE49-F238E27FC236}">
                        <a16:creationId xmlns:a16="http://schemas.microsoft.com/office/drawing/2014/main" id="{F069BB34-7E4E-446E-828C-001D9D4B709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7770" y="3232385"/>
                    <a:ext cx="492594" cy="257176"/>
                  </a:xfrm>
                  <a:custGeom>
                    <a:avLst/>
                    <a:gdLst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  <a:gd name="connsiteX0" fmla="*/ 0 w 492594"/>
                      <a:gd name="connsiteY0" fmla="*/ 0 h 257176"/>
                      <a:gd name="connsiteX1" fmla="*/ 246297 w 492594"/>
                      <a:gd name="connsiteY1" fmla="*/ 0 h 257176"/>
                      <a:gd name="connsiteX2" fmla="*/ 492594 w 492594"/>
                      <a:gd name="connsiteY2" fmla="*/ 128588 h 257176"/>
                      <a:gd name="connsiteX3" fmla="*/ 246297 w 492594"/>
                      <a:gd name="connsiteY3" fmla="*/ 257176 h 257176"/>
                      <a:gd name="connsiteX4" fmla="*/ 0 w 492594"/>
                      <a:gd name="connsiteY4" fmla="*/ 257176 h 257176"/>
                      <a:gd name="connsiteX5" fmla="*/ 0 w 492594"/>
                      <a:gd name="connsiteY5" fmla="*/ 0 h 257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2594" h="257176">
                        <a:moveTo>
                          <a:pt x="0" y="0"/>
                        </a:moveTo>
                        <a:lnTo>
                          <a:pt x="246297" y="0"/>
                        </a:lnTo>
                        <a:cubicBezTo>
                          <a:pt x="382323" y="0"/>
                          <a:pt x="492594" y="9946"/>
                          <a:pt x="492594" y="128588"/>
                        </a:cubicBezTo>
                        <a:cubicBezTo>
                          <a:pt x="492594" y="247230"/>
                          <a:pt x="382323" y="257176"/>
                          <a:pt x="246297" y="257176"/>
                        </a:cubicBezTo>
                        <a:lnTo>
                          <a:pt x="0" y="2571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1CD4D60C-73CB-4E1E-A8D5-7B24F8E83E40}"/>
                      </a:ext>
                    </a:extLst>
                  </p:cNvPr>
                  <p:cNvCxnSpPr>
                    <a:cxnSpLocks/>
                    <a:endCxn id="745" idx="2"/>
                  </p:cNvCxnSpPr>
                  <p:nvPr/>
                </p:nvCxnSpPr>
                <p:spPr>
                  <a:xfrm flipH="1" flipV="1">
                    <a:off x="755372" y="3009899"/>
                    <a:ext cx="4293" cy="59737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5BC1BC78-CE93-467B-89BD-1F7F23B500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52" y="3177223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DD57381F-6A83-4CB3-84B1-6E42E10C0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811" y="3041099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FD11DB02-9DE2-4DE4-9BC4-6ACA85A0BA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0520" y="3183380"/>
                    <a:ext cx="182291" cy="115488"/>
                  </a:xfrm>
                  <a:prstGeom prst="line">
                    <a:avLst/>
                  </a:prstGeom>
                  <a:ln w="15875" cap="rnd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F0F4DAF1-E02F-4CA1-A0C6-C5597D4A02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6211" y="3047256"/>
                    <a:ext cx="144341" cy="248837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A62B0996-13E1-4AF1-A4A7-EEF98700A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5184" y="3293669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71046CDB-190C-40FA-8C4A-9F72F4EE8A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24620" y="3295586"/>
                    <a:ext cx="1" cy="316751"/>
                  </a:xfrm>
                  <a:prstGeom prst="line">
                    <a:avLst/>
                  </a:prstGeom>
                  <a:ln w="15875">
                    <a:solidFill>
                      <a:srgbClr val="DC9A6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9F363509-4D4B-4727-AF8D-5C5E694AB8F5}"/>
                    </a:ext>
                  </a:extLst>
                </p:cNvPr>
                <p:cNvSpPr/>
                <p:nvPr/>
              </p:nvSpPr>
              <p:spPr>
                <a:xfrm>
                  <a:off x="0" y="2924026"/>
                  <a:ext cx="2635250" cy="77817"/>
                </a:xfrm>
                <a:prstGeom prst="rect">
                  <a:avLst/>
                </a:prstGeom>
                <a:solidFill>
                  <a:srgbClr val="9565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2" name="자유형: 도형 721">
                  <a:extLst>
                    <a:ext uri="{FF2B5EF4-FFF2-40B4-BE49-F238E27FC236}">
                      <a16:creationId xmlns:a16="http://schemas.microsoft.com/office/drawing/2014/main" id="{40DA54EC-4DE7-44AB-9E28-78E2C88C7358}"/>
                    </a:ext>
                  </a:extLst>
                </p:cNvPr>
                <p:cNvSpPr/>
                <p:nvPr/>
              </p:nvSpPr>
              <p:spPr>
                <a:xfrm>
                  <a:off x="-5642" y="2471349"/>
                  <a:ext cx="2635250" cy="449746"/>
                </a:xfrm>
                <a:custGeom>
                  <a:avLst/>
                  <a:gdLst>
                    <a:gd name="connsiteX0" fmla="*/ 350716 w 2635250"/>
                    <a:gd name="connsiteY0" fmla="*/ 0 h 449746"/>
                    <a:gd name="connsiteX1" fmla="*/ 2284534 w 2635250"/>
                    <a:gd name="connsiteY1" fmla="*/ 0 h 449746"/>
                    <a:gd name="connsiteX2" fmla="*/ 2635250 w 2635250"/>
                    <a:gd name="connsiteY2" fmla="*/ 350716 h 449746"/>
                    <a:gd name="connsiteX3" fmla="*/ 2635250 w 2635250"/>
                    <a:gd name="connsiteY3" fmla="*/ 449746 h 449746"/>
                    <a:gd name="connsiteX4" fmla="*/ 0 w 2635250"/>
                    <a:gd name="connsiteY4" fmla="*/ 449746 h 449746"/>
                    <a:gd name="connsiteX5" fmla="*/ 0 w 2635250"/>
                    <a:gd name="connsiteY5" fmla="*/ 350716 h 449746"/>
                    <a:gd name="connsiteX6" fmla="*/ 350716 w 2635250"/>
                    <a:gd name="connsiteY6" fmla="*/ 0 h 449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50" h="449746">
                      <a:moveTo>
                        <a:pt x="350716" y="0"/>
                      </a:moveTo>
                      <a:lnTo>
                        <a:pt x="2284534" y="0"/>
                      </a:lnTo>
                      <a:cubicBezTo>
                        <a:pt x="2478229" y="0"/>
                        <a:pt x="2635250" y="157021"/>
                        <a:pt x="2635250" y="350716"/>
                      </a:cubicBezTo>
                      <a:lnTo>
                        <a:pt x="2635250" y="449746"/>
                      </a:lnTo>
                      <a:lnTo>
                        <a:pt x="0" y="449746"/>
                      </a:lnTo>
                      <a:lnTo>
                        <a:pt x="0" y="350716"/>
                      </a:lnTo>
                      <a:cubicBezTo>
                        <a:pt x="0" y="157021"/>
                        <a:pt x="157021" y="0"/>
                        <a:pt x="350716" y="0"/>
                      </a:cubicBezTo>
                      <a:close/>
                    </a:path>
                  </a:pathLst>
                </a:custGeom>
                <a:solidFill>
                  <a:srgbClr val="D8A499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3" name="자유형: 도형 722">
                  <a:extLst>
                    <a:ext uri="{FF2B5EF4-FFF2-40B4-BE49-F238E27FC236}">
                      <a16:creationId xmlns:a16="http://schemas.microsoft.com/office/drawing/2014/main" id="{31C79AA8-BBAA-4FCF-8521-EEC2EC9BF6D2}"/>
                    </a:ext>
                  </a:extLst>
                </p:cNvPr>
                <p:cNvSpPr/>
                <p:nvPr/>
              </p:nvSpPr>
              <p:spPr>
                <a:xfrm>
                  <a:off x="70717" y="2474506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4" name="자유형: 도형 723">
                  <a:extLst>
                    <a:ext uri="{FF2B5EF4-FFF2-40B4-BE49-F238E27FC236}">
                      <a16:creationId xmlns:a16="http://schemas.microsoft.com/office/drawing/2014/main" id="{72877D2C-C9A0-458A-9181-928168BA8A10}"/>
                    </a:ext>
                  </a:extLst>
                </p:cNvPr>
                <p:cNvSpPr/>
                <p:nvPr/>
              </p:nvSpPr>
              <p:spPr>
                <a:xfrm>
                  <a:off x="177963" y="2474547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5" name="자유형: 도형 724">
                  <a:extLst>
                    <a:ext uri="{FF2B5EF4-FFF2-40B4-BE49-F238E27FC236}">
                      <a16:creationId xmlns:a16="http://schemas.microsoft.com/office/drawing/2014/main" id="{844F787A-A14C-4ABE-B177-17C42FEA5956}"/>
                    </a:ext>
                  </a:extLst>
                </p:cNvPr>
                <p:cNvSpPr/>
                <p:nvPr/>
              </p:nvSpPr>
              <p:spPr>
                <a:xfrm>
                  <a:off x="285427" y="24695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6" name="자유형: 도형 725">
                  <a:extLst>
                    <a:ext uri="{FF2B5EF4-FFF2-40B4-BE49-F238E27FC236}">
                      <a16:creationId xmlns:a16="http://schemas.microsoft.com/office/drawing/2014/main" id="{09B2014F-2D42-4D18-8DBD-A1A5C58217BE}"/>
                    </a:ext>
                  </a:extLst>
                </p:cNvPr>
                <p:cNvSpPr/>
                <p:nvPr/>
              </p:nvSpPr>
              <p:spPr>
                <a:xfrm>
                  <a:off x="40389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7" name="자유형: 도형 726">
                  <a:extLst>
                    <a:ext uri="{FF2B5EF4-FFF2-40B4-BE49-F238E27FC236}">
                      <a16:creationId xmlns:a16="http://schemas.microsoft.com/office/drawing/2014/main" id="{0DCE4D16-6012-4443-814A-1048FC008926}"/>
                    </a:ext>
                  </a:extLst>
                </p:cNvPr>
                <p:cNvSpPr/>
                <p:nvPr/>
              </p:nvSpPr>
              <p:spPr>
                <a:xfrm>
                  <a:off x="522367" y="247042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8" name="자유형: 도형 727">
                  <a:extLst>
                    <a:ext uri="{FF2B5EF4-FFF2-40B4-BE49-F238E27FC236}">
                      <a16:creationId xmlns:a16="http://schemas.microsoft.com/office/drawing/2014/main" id="{4A56A2F2-ABBB-4C26-ADD0-B92AB5828E1E}"/>
                    </a:ext>
                  </a:extLst>
                </p:cNvPr>
                <p:cNvSpPr/>
                <p:nvPr/>
              </p:nvSpPr>
              <p:spPr>
                <a:xfrm>
                  <a:off x="640837" y="2474818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9" name="자유형: 도형 728">
                  <a:extLst>
                    <a:ext uri="{FF2B5EF4-FFF2-40B4-BE49-F238E27FC236}">
                      <a16:creationId xmlns:a16="http://schemas.microsoft.com/office/drawing/2014/main" id="{3841E079-4C27-4387-A713-2242A8DE9747}"/>
                    </a:ext>
                  </a:extLst>
                </p:cNvPr>
                <p:cNvSpPr/>
                <p:nvPr/>
              </p:nvSpPr>
              <p:spPr>
                <a:xfrm>
                  <a:off x="762793" y="2472605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0" name="자유형: 도형 729">
                  <a:extLst>
                    <a:ext uri="{FF2B5EF4-FFF2-40B4-BE49-F238E27FC236}">
                      <a16:creationId xmlns:a16="http://schemas.microsoft.com/office/drawing/2014/main" id="{397A88B0-2179-4B94-93C1-A5089661857B}"/>
                    </a:ext>
                  </a:extLst>
                </p:cNvPr>
                <p:cNvSpPr/>
                <p:nvPr/>
              </p:nvSpPr>
              <p:spPr>
                <a:xfrm>
                  <a:off x="879520" y="247169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1" name="자유형: 도형 730">
                  <a:extLst>
                    <a:ext uri="{FF2B5EF4-FFF2-40B4-BE49-F238E27FC236}">
                      <a16:creationId xmlns:a16="http://schemas.microsoft.com/office/drawing/2014/main" id="{1A5AAD21-600C-4720-B8E4-A31E8524EC9D}"/>
                    </a:ext>
                  </a:extLst>
                </p:cNvPr>
                <p:cNvSpPr/>
                <p:nvPr/>
              </p:nvSpPr>
              <p:spPr>
                <a:xfrm>
                  <a:off x="998250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2" name="자유형: 도형 731">
                  <a:extLst>
                    <a:ext uri="{FF2B5EF4-FFF2-40B4-BE49-F238E27FC236}">
                      <a16:creationId xmlns:a16="http://schemas.microsoft.com/office/drawing/2014/main" id="{448196B5-6E6F-4973-BEA8-568F83122C20}"/>
                    </a:ext>
                  </a:extLst>
                </p:cNvPr>
                <p:cNvSpPr/>
                <p:nvPr/>
              </p:nvSpPr>
              <p:spPr>
                <a:xfrm>
                  <a:off x="1113173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3" name="자유형: 도형 732">
                  <a:extLst>
                    <a:ext uri="{FF2B5EF4-FFF2-40B4-BE49-F238E27FC236}">
                      <a16:creationId xmlns:a16="http://schemas.microsoft.com/office/drawing/2014/main" id="{EDBC107A-8BA8-450C-8BA0-B33F8604E78A}"/>
                    </a:ext>
                  </a:extLst>
                </p:cNvPr>
                <p:cNvSpPr/>
                <p:nvPr/>
              </p:nvSpPr>
              <p:spPr>
                <a:xfrm>
                  <a:off x="1228096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4" name="자유형: 도형 733">
                  <a:extLst>
                    <a:ext uri="{FF2B5EF4-FFF2-40B4-BE49-F238E27FC236}">
                      <a16:creationId xmlns:a16="http://schemas.microsoft.com/office/drawing/2014/main" id="{F898869B-A6AA-490C-BE99-7A01F6BCAA76}"/>
                    </a:ext>
                  </a:extLst>
                </p:cNvPr>
                <p:cNvSpPr/>
                <p:nvPr/>
              </p:nvSpPr>
              <p:spPr>
                <a:xfrm>
                  <a:off x="1343019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5" name="자유형: 도형 734">
                  <a:extLst>
                    <a:ext uri="{FF2B5EF4-FFF2-40B4-BE49-F238E27FC236}">
                      <a16:creationId xmlns:a16="http://schemas.microsoft.com/office/drawing/2014/main" id="{82638A84-1A57-4477-825B-0C58647A702F}"/>
                    </a:ext>
                  </a:extLst>
                </p:cNvPr>
                <p:cNvSpPr/>
                <p:nvPr/>
              </p:nvSpPr>
              <p:spPr>
                <a:xfrm>
                  <a:off x="1457942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6" name="자유형: 도형 735">
                  <a:extLst>
                    <a:ext uri="{FF2B5EF4-FFF2-40B4-BE49-F238E27FC236}">
                      <a16:creationId xmlns:a16="http://schemas.microsoft.com/office/drawing/2014/main" id="{F1960443-8367-40EE-8768-C7D4FB02CD2C}"/>
                    </a:ext>
                  </a:extLst>
                </p:cNvPr>
                <p:cNvSpPr/>
                <p:nvPr/>
              </p:nvSpPr>
              <p:spPr>
                <a:xfrm>
                  <a:off x="1572865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7" name="자유형: 도형 736">
                  <a:extLst>
                    <a:ext uri="{FF2B5EF4-FFF2-40B4-BE49-F238E27FC236}">
                      <a16:creationId xmlns:a16="http://schemas.microsoft.com/office/drawing/2014/main" id="{E4E3FA58-ED9D-45B7-BF67-26520EF4092B}"/>
                    </a:ext>
                  </a:extLst>
                </p:cNvPr>
                <p:cNvSpPr/>
                <p:nvPr/>
              </p:nvSpPr>
              <p:spPr>
                <a:xfrm>
                  <a:off x="1687788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8" name="자유형: 도형 737">
                  <a:extLst>
                    <a:ext uri="{FF2B5EF4-FFF2-40B4-BE49-F238E27FC236}">
                      <a16:creationId xmlns:a16="http://schemas.microsoft.com/office/drawing/2014/main" id="{D9A0841D-BB7B-47FB-8A74-BF8DB042FD08}"/>
                    </a:ext>
                  </a:extLst>
                </p:cNvPr>
                <p:cNvSpPr/>
                <p:nvPr/>
              </p:nvSpPr>
              <p:spPr>
                <a:xfrm>
                  <a:off x="1802711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9" name="자유형: 도형 738">
                  <a:extLst>
                    <a:ext uri="{FF2B5EF4-FFF2-40B4-BE49-F238E27FC236}">
                      <a16:creationId xmlns:a16="http://schemas.microsoft.com/office/drawing/2014/main" id="{BF7365AA-33A5-43CA-BF17-49EB2F6174D2}"/>
                    </a:ext>
                  </a:extLst>
                </p:cNvPr>
                <p:cNvSpPr/>
                <p:nvPr/>
              </p:nvSpPr>
              <p:spPr>
                <a:xfrm>
                  <a:off x="1917634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0" name="자유형: 도형 739">
                  <a:extLst>
                    <a:ext uri="{FF2B5EF4-FFF2-40B4-BE49-F238E27FC236}">
                      <a16:creationId xmlns:a16="http://schemas.microsoft.com/office/drawing/2014/main" id="{1A1784A3-6155-4DE7-BC66-88B74B5DC852}"/>
                    </a:ext>
                  </a:extLst>
                </p:cNvPr>
                <p:cNvSpPr/>
                <p:nvPr/>
              </p:nvSpPr>
              <p:spPr>
                <a:xfrm>
                  <a:off x="2032557" y="2474431"/>
                  <a:ext cx="295275" cy="452376"/>
                </a:xfrm>
                <a:custGeom>
                  <a:avLst/>
                  <a:gdLst>
                    <a:gd name="connsiteX0" fmla="*/ 295275 w 295275"/>
                    <a:gd name="connsiteY0" fmla="*/ 0 h 433387"/>
                    <a:gd name="connsiteX1" fmla="*/ 180975 w 295275"/>
                    <a:gd name="connsiteY1" fmla="*/ 42862 h 433387"/>
                    <a:gd name="connsiteX2" fmla="*/ 85725 w 295275"/>
                    <a:gd name="connsiteY2" fmla="*/ 119062 h 433387"/>
                    <a:gd name="connsiteX3" fmla="*/ 23813 w 295275"/>
                    <a:gd name="connsiteY3" fmla="*/ 228600 h 433387"/>
                    <a:gd name="connsiteX4" fmla="*/ 4762 w 295275"/>
                    <a:gd name="connsiteY4" fmla="*/ 314325 h 433387"/>
                    <a:gd name="connsiteX5" fmla="*/ 0 w 295275"/>
                    <a:gd name="connsiteY5" fmla="*/ 433387 h 43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433387">
                      <a:moveTo>
                        <a:pt x="295275" y="0"/>
                      </a:moveTo>
                      <a:cubicBezTo>
                        <a:pt x="255587" y="11509"/>
                        <a:pt x="215900" y="23018"/>
                        <a:pt x="180975" y="42862"/>
                      </a:cubicBezTo>
                      <a:cubicBezTo>
                        <a:pt x="146050" y="62706"/>
                        <a:pt x="111919" y="88106"/>
                        <a:pt x="85725" y="119062"/>
                      </a:cubicBezTo>
                      <a:cubicBezTo>
                        <a:pt x="59531" y="150018"/>
                        <a:pt x="37307" y="196056"/>
                        <a:pt x="23813" y="228600"/>
                      </a:cubicBezTo>
                      <a:cubicBezTo>
                        <a:pt x="10319" y="261144"/>
                        <a:pt x="8731" y="280194"/>
                        <a:pt x="4762" y="314325"/>
                      </a:cubicBezTo>
                      <a:cubicBezTo>
                        <a:pt x="793" y="348456"/>
                        <a:pt x="396" y="390921"/>
                        <a:pt x="0" y="433387"/>
                      </a:cubicBezTo>
                    </a:path>
                  </a:pathLst>
                </a:cu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741" name="직선 연결선 740">
                  <a:extLst>
                    <a:ext uri="{FF2B5EF4-FFF2-40B4-BE49-F238E27FC236}">
                      <a16:creationId xmlns:a16="http://schemas.microsoft.com/office/drawing/2014/main" id="{4839D506-28AA-4500-B9B3-7230175D1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642" y="2850640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2" name="직선 연결선 741">
                  <a:extLst>
                    <a:ext uri="{FF2B5EF4-FFF2-40B4-BE49-F238E27FC236}">
                      <a16:creationId xmlns:a16="http://schemas.microsoft.com/office/drawing/2014/main" id="{EC576E01-35C5-4793-B0FA-C84866FEF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755389"/>
                  <a:ext cx="263525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3" name="직선 연결선 742">
                  <a:extLst>
                    <a:ext uri="{FF2B5EF4-FFF2-40B4-BE49-F238E27FC236}">
                      <a16:creationId xmlns:a16="http://schemas.microsoft.com/office/drawing/2014/main" id="{207852F6-9D7A-47AF-8906-7B94A95E0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0" y="2653540"/>
                  <a:ext cx="255140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4" name="직선 연결선 743">
                  <a:extLst>
                    <a:ext uri="{FF2B5EF4-FFF2-40B4-BE49-F238E27FC236}">
                      <a16:creationId xmlns:a16="http://schemas.microsoft.com/office/drawing/2014/main" id="{F2BB525E-AE4F-4785-B4D0-F6D9B0986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55" y="2555115"/>
                  <a:ext cx="2381860" cy="0"/>
                </a:xfrm>
                <a:prstGeom prst="line">
                  <a:avLst/>
                </a:prstGeom>
                <a:noFill/>
                <a:ln>
                  <a:solidFill>
                    <a:srgbClr val="FED7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615" name="그룹 614">
                <a:extLst>
                  <a:ext uri="{FF2B5EF4-FFF2-40B4-BE49-F238E27FC236}">
                    <a16:creationId xmlns:a16="http://schemas.microsoft.com/office/drawing/2014/main" id="{0773F369-1F88-431F-91C2-A6A2D1FFD823}"/>
                  </a:ext>
                </a:extLst>
              </p:cNvPr>
              <p:cNvGrpSpPr/>
              <p:nvPr/>
            </p:nvGrpSpPr>
            <p:grpSpPr>
              <a:xfrm>
                <a:off x="8629729" y="1896841"/>
                <a:ext cx="3666609" cy="1680576"/>
                <a:chOff x="8629211" y="2207991"/>
                <a:chExt cx="3666609" cy="1680576"/>
              </a:xfrm>
            </p:grpSpPr>
            <p:sp>
              <p:nvSpPr>
                <p:cNvPr id="616" name="자유형: 도형 615">
                  <a:extLst>
                    <a:ext uri="{FF2B5EF4-FFF2-40B4-BE49-F238E27FC236}">
                      <a16:creationId xmlns:a16="http://schemas.microsoft.com/office/drawing/2014/main" id="{6A20457B-A490-43C5-B88A-55C95C21B9D8}"/>
                    </a:ext>
                  </a:extLst>
                </p:cNvPr>
                <p:cNvSpPr/>
                <p:nvPr/>
              </p:nvSpPr>
              <p:spPr>
                <a:xfrm rot="19464138">
                  <a:off x="11038682" y="2437129"/>
                  <a:ext cx="1200496" cy="1042277"/>
                </a:xfrm>
                <a:custGeom>
                  <a:avLst/>
                  <a:gdLst>
                    <a:gd name="connsiteX0" fmla="*/ 934763 w 1200496"/>
                    <a:gd name="connsiteY0" fmla="*/ 0 h 1042277"/>
                    <a:gd name="connsiteX1" fmla="*/ 955517 w 1200496"/>
                    <a:gd name="connsiteY1" fmla="*/ 14857 h 1042277"/>
                    <a:gd name="connsiteX2" fmla="*/ 1182765 w 1200496"/>
                    <a:gd name="connsiteY2" fmla="*/ 682219 h 1042277"/>
                    <a:gd name="connsiteX3" fmla="*/ 1200496 w 1200496"/>
                    <a:gd name="connsiteY3" fmla="*/ 676181 h 1042277"/>
                    <a:gd name="connsiteX4" fmla="*/ 938419 w 1200496"/>
                    <a:gd name="connsiteY4" fmla="*/ 1042277 h 1042277"/>
                    <a:gd name="connsiteX5" fmla="*/ 934310 w 1200496"/>
                    <a:gd name="connsiteY5" fmla="*/ 1009291 h 1042277"/>
                    <a:gd name="connsiteX6" fmla="*/ 861673 w 1200496"/>
                    <a:gd name="connsiteY6" fmla="*/ 865646 h 1042277"/>
                    <a:gd name="connsiteX7" fmla="*/ 818770 w 1200496"/>
                    <a:gd name="connsiteY7" fmla="*/ 827438 h 1042277"/>
                    <a:gd name="connsiteX8" fmla="*/ 838384 w 1200496"/>
                    <a:gd name="connsiteY8" fmla="*/ 804259 h 1042277"/>
                    <a:gd name="connsiteX9" fmla="*/ 781638 w 1200496"/>
                    <a:gd name="connsiteY9" fmla="*/ 342317 h 1042277"/>
                    <a:gd name="connsiteX10" fmla="*/ 326062 w 1200496"/>
                    <a:gd name="connsiteY10" fmla="*/ 437504 h 1042277"/>
                    <a:gd name="connsiteX11" fmla="*/ 304755 w 1200496"/>
                    <a:gd name="connsiteY11" fmla="*/ 473963 h 1042277"/>
                    <a:gd name="connsiteX12" fmla="*/ 265637 w 1200496"/>
                    <a:gd name="connsiteY12" fmla="*/ 451822 h 1042277"/>
                    <a:gd name="connsiteX13" fmla="*/ 52921 w 1200496"/>
                    <a:gd name="connsiteY13" fmla="*/ 440413 h 1042277"/>
                    <a:gd name="connsiteX14" fmla="*/ 18205 w 1200496"/>
                    <a:gd name="connsiteY14" fmla="*/ 453866 h 1042277"/>
                    <a:gd name="connsiteX15" fmla="*/ 0 w 1200496"/>
                    <a:gd name="connsiteY15" fmla="*/ 440833 h 1042277"/>
                    <a:gd name="connsiteX16" fmla="*/ 315579 w 1200496"/>
                    <a:gd name="connsiteY16" fmla="*/ 0 h 1042277"/>
                    <a:gd name="connsiteX17" fmla="*/ 934763 w 1200496"/>
                    <a:gd name="connsiteY17" fmla="*/ 0 h 1042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00496" h="1042277">
                      <a:moveTo>
                        <a:pt x="934763" y="0"/>
                      </a:moveTo>
                      <a:lnTo>
                        <a:pt x="955517" y="14857"/>
                      </a:lnTo>
                      <a:lnTo>
                        <a:pt x="1182765" y="682219"/>
                      </a:lnTo>
                      <a:lnTo>
                        <a:pt x="1200496" y="676181"/>
                      </a:lnTo>
                      <a:lnTo>
                        <a:pt x="938419" y="1042277"/>
                      </a:lnTo>
                      <a:lnTo>
                        <a:pt x="934310" y="1009291"/>
                      </a:lnTo>
                      <a:cubicBezTo>
                        <a:pt x="923125" y="956178"/>
                        <a:pt x="898662" y="906461"/>
                        <a:pt x="861673" y="865646"/>
                      </a:cubicBezTo>
                      <a:lnTo>
                        <a:pt x="818770" y="827438"/>
                      </a:lnTo>
                      <a:lnTo>
                        <a:pt x="838384" y="804259"/>
                      </a:lnTo>
                      <a:cubicBezTo>
                        <a:pt x="948517" y="650413"/>
                        <a:pt x="923112" y="443594"/>
                        <a:pt x="781638" y="342317"/>
                      </a:cubicBezTo>
                      <a:cubicBezTo>
                        <a:pt x="640164" y="241041"/>
                        <a:pt x="436196" y="283658"/>
                        <a:pt x="326062" y="437504"/>
                      </a:cubicBezTo>
                      <a:lnTo>
                        <a:pt x="304755" y="473963"/>
                      </a:lnTo>
                      <a:lnTo>
                        <a:pt x="265637" y="451822"/>
                      </a:lnTo>
                      <a:cubicBezTo>
                        <a:pt x="198226" y="422679"/>
                        <a:pt x="123008" y="419716"/>
                        <a:pt x="52921" y="440413"/>
                      </a:cubicBezTo>
                      <a:lnTo>
                        <a:pt x="18205" y="453866"/>
                      </a:lnTo>
                      <a:lnTo>
                        <a:pt x="0" y="440833"/>
                      </a:lnTo>
                      <a:lnTo>
                        <a:pt x="315579" y="0"/>
                      </a:lnTo>
                      <a:lnTo>
                        <a:pt x="934763" y="0"/>
                      </a:lnTo>
                      <a:close/>
                    </a:path>
                  </a:pathLst>
                </a:custGeom>
                <a:pattFill prst="solidDmnd">
                  <a:fgClr>
                    <a:srgbClr val="995758"/>
                  </a:fgClr>
                  <a:bgClr>
                    <a:srgbClr val="C2868D"/>
                  </a:bgClr>
                </a:pattFill>
                <a:ln w="15875">
                  <a:solidFill>
                    <a:srgbClr val="C2868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17" name="그룹 616">
                  <a:extLst>
                    <a:ext uri="{FF2B5EF4-FFF2-40B4-BE49-F238E27FC236}">
                      <a16:creationId xmlns:a16="http://schemas.microsoft.com/office/drawing/2014/main" id="{E08CDCBE-E876-4530-B0B3-D11BC6250338}"/>
                    </a:ext>
                  </a:extLst>
                </p:cNvPr>
                <p:cNvGrpSpPr/>
                <p:nvPr/>
              </p:nvGrpSpPr>
              <p:grpSpPr>
                <a:xfrm>
                  <a:off x="8629211" y="2207991"/>
                  <a:ext cx="3666609" cy="1680576"/>
                  <a:chOff x="8629211" y="2207991"/>
                  <a:chExt cx="3666609" cy="1680576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8C58362D-D35D-40BC-8336-A28B4823E9FE}"/>
                      </a:ext>
                    </a:extLst>
                  </p:cNvPr>
                  <p:cNvSpPr/>
                  <p:nvPr/>
                </p:nvSpPr>
                <p:spPr>
                  <a:xfrm>
                    <a:off x="11067198" y="2694754"/>
                    <a:ext cx="1228622" cy="1049362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11676DD4-4007-4CAC-B542-71061F831B35}"/>
                      </a:ext>
                    </a:extLst>
                  </p:cNvPr>
                  <p:cNvCxnSpPr>
                    <a:cxnSpLocks/>
                    <a:endCxn id="618" idx="17"/>
                  </p:cNvCxnSpPr>
                  <p:nvPr/>
                </p:nvCxnSpPr>
                <p:spPr>
                  <a:xfrm>
                    <a:off x="11353800" y="2520950"/>
                    <a:ext cx="5740" cy="51638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6C506606-8BEB-479F-92A8-28E82C1C9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93570" y="2378029"/>
                    <a:ext cx="7322" cy="323913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03779D1E-8F38-4C8C-9F40-1648DCF717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2623588"/>
                    <a:ext cx="13278" cy="437409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B6FF89CD-2569-41FB-A2DD-6ADB0E83824D}"/>
                      </a:ext>
                    </a:extLst>
                  </p:cNvPr>
                  <p:cNvCxnSpPr/>
                  <p:nvPr/>
                </p:nvCxnSpPr>
                <p:spPr>
                  <a:xfrm>
                    <a:off x="11353800" y="2512217"/>
                    <a:ext cx="5291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B916D101-24AB-4CD0-A3C4-03B5EDB0F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2842292"/>
                    <a:ext cx="32412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DAC7AA8E-15C9-49ED-A3E6-9AE784DEC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44883" y="2842292"/>
                    <a:ext cx="2646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22A06557-A707-4F47-8C7A-FE5C4825E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96349" y="3060997"/>
                    <a:ext cx="25745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6" name="직선 연결선 625">
                    <a:extLst>
                      <a:ext uri="{FF2B5EF4-FFF2-40B4-BE49-F238E27FC236}">
                        <a16:creationId xmlns:a16="http://schemas.microsoft.com/office/drawing/2014/main" id="{6D1A7F36-0D9C-47A0-BA2A-0A23B4EFCA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24648" y="3060997"/>
                    <a:ext cx="1978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BD1B8098-676F-4891-9C59-F3A10841C130}"/>
                      </a:ext>
                    </a:extLst>
                  </p:cNvPr>
                  <p:cNvSpPr/>
                  <p:nvPr/>
                </p:nvSpPr>
                <p:spPr>
                  <a:xfrm rot="19464138">
                    <a:off x="11081219" y="2207991"/>
                    <a:ext cx="1106037" cy="843895"/>
                  </a:xfrm>
                  <a:custGeom>
                    <a:avLst/>
                    <a:gdLst>
                      <a:gd name="connsiteX0" fmla="*/ 834196 w 1106037"/>
                      <a:gd name="connsiteY0" fmla="*/ 0 h 843895"/>
                      <a:gd name="connsiteX1" fmla="*/ 834195 w 1106037"/>
                      <a:gd name="connsiteY1" fmla="*/ 3115 h 843895"/>
                      <a:gd name="connsiteX2" fmla="*/ 837142 w 1106037"/>
                      <a:gd name="connsiteY2" fmla="*/ 2111 h 843895"/>
                      <a:gd name="connsiteX3" fmla="*/ 1106037 w 1106037"/>
                      <a:gd name="connsiteY3" fmla="*/ 791780 h 843895"/>
                      <a:gd name="connsiteX4" fmla="*/ 952991 w 1106037"/>
                      <a:gd name="connsiteY4" fmla="*/ 843895 h 843895"/>
                      <a:gd name="connsiteX5" fmla="*/ 720684 w 1106037"/>
                      <a:gd name="connsiteY5" fmla="*/ 161676 h 843895"/>
                      <a:gd name="connsiteX6" fmla="*/ 0 w 1106037"/>
                      <a:gd name="connsiteY6" fmla="*/ 161676 h 843895"/>
                      <a:gd name="connsiteX7" fmla="*/ 0 w 1106037"/>
                      <a:gd name="connsiteY7" fmla="*/ 0 h 84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06037" h="843895">
                        <a:moveTo>
                          <a:pt x="834196" y="0"/>
                        </a:moveTo>
                        <a:lnTo>
                          <a:pt x="834195" y="3115"/>
                        </a:lnTo>
                        <a:lnTo>
                          <a:pt x="837142" y="2111"/>
                        </a:lnTo>
                        <a:lnTo>
                          <a:pt x="1106037" y="791780"/>
                        </a:lnTo>
                        <a:lnTo>
                          <a:pt x="952991" y="843895"/>
                        </a:lnTo>
                        <a:lnTo>
                          <a:pt x="720684" y="161676"/>
                        </a:lnTo>
                        <a:lnTo>
                          <a:pt x="0" y="16167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wdUpDiag">
                    <a:fgClr>
                      <a:srgbClr val="522E76"/>
                    </a:fgClr>
                    <a:bgClr>
                      <a:srgbClr val="311C47"/>
                    </a:bgClr>
                  </a:pattFill>
                  <a:ln w="15875">
                    <a:solidFill>
                      <a:srgbClr val="F1C2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636" name="그룹 635">
                    <a:extLst>
                      <a:ext uri="{FF2B5EF4-FFF2-40B4-BE49-F238E27FC236}">
                        <a16:creationId xmlns:a16="http://schemas.microsoft.com/office/drawing/2014/main" id="{2F8D9784-4322-41F6-87E5-32D8E5217473}"/>
                      </a:ext>
                    </a:extLst>
                  </p:cNvPr>
                  <p:cNvGrpSpPr/>
                  <p:nvPr/>
                </p:nvGrpSpPr>
                <p:grpSpPr>
                  <a:xfrm>
                    <a:off x="8629211" y="2644526"/>
                    <a:ext cx="3648797" cy="1244041"/>
                    <a:chOff x="8629211" y="2644526"/>
                    <a:chExt cx="3648797" cy="1244041"/>
                  </a:xfrm>
                </p:grpSpPr>
                <p:sp>
                  <p:nvSpPr>
                    <p:cNvPr id="638" name="순서도: 지연 280">
                      <a:extLst>
                        <a:ext uri="{FF2B5EF4-FFF2-40B4-BE49-F238E27FC236}">
                          <a16:creationId xmlns:a16="http://schemas.microsoft.com/office/drawing/2014/main" id="{E06CA60E-CFAF-43F5-A0E7-D200C4C2342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218438" y="3072505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39" name="순서도: 지연 280">
                      <a:extLst>
                        <a:ext uri="{FF2B5EF4-FFF2-40B4-BE49-F238E27FC236}">
                          <a16:creationId xmlns:a16="http://schemas.microsoft.com/office/drawing/2014/main" id="{B599078D-F736-4E01-A537-7FF2C301200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9856632" y="3088863"/>
                      <a:ext cx="738185" cy="57963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43" name="순서도: 지연 280">
                      <a:extLst>
                        <a:ext uri="{FF2B5EF4-FFF2-40B4-BE49-F238E27FC236}">
                          <a16:creationId xmlns:a16="http://schemas.microsoft.com/office/drawing/2014/main" id="{352D0E82-CF51-409A-B340-0C10DFD657E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439202" y="3125446"/>
                      <a:ext cx="750401" cy="482975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644" name="순서도: 지연 280">
                      <a:extLst>
                        <a:ext uri="{FF2B5EF4-FFF2-40B4-BE49-F238E27FC236}">
                          <a16:creationId xmlns:a16="http://schemas.microsoft.com/office/drawing/2014/main" id="{F551D206-C80E-4654-8917-B73438652B7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00963" y="3070028"/>
                      <a:ext cx="719938" cy="563346"/>
                    </a:xfrm>
                    <a:custGeom>
                      <a:avLst/>
                      <a:gdLst>
                        <a:gd name="connsiteX0" fmla="*/ 0 w 714373"/>
                        <a:gd name="connsiteY0" fmla="*/ 0 h 579636"/>
                        <a:gd name="connsiteX1" fmla="*/ 357187 w 714373"/>
                        <a:gd name="connsiteY1" fmla="*/ 0 h 579636"/>
                        <a:gd name="connsiteX2" fmla="*/ 714374 w 714373"/>
                        <a:gd name="connsiteY2" fmla="*/ 289818 h 579636"/>
                        <a:gd name="connsiteX3" fmla="*/ 357187 w 714373"/>
                        <a:gd name="connsiteY3" fmla="*/ 579636 h 579636"/>
                        <a:gd name="connsiteX4" fmla="*/ 0 w 714373"/>
                        <a:gd name="connsiteY4" fmla="*/ 579636 h 579636"/>
                        <a:gd name="connsiteX5" fmla="*/ 0 w 714373"/>
                        <a:gd name="connsiteY5" fmla="*/ 0 h 579636"/>
                        <a:gd name="connsiteX0" fmla="*/ 0 w 714757"/>
                        <a:gd name="connsiteY0" fmla="*/ 0 h 579636"/>
                        <a:gd name="connsiteX1" fmla="*/ 357187 w 714757"/>
                        <a:gd name="connsiteY1" fmla="*/ 0 h 579636"/>
                        <a:gd name="connsiteX2" fmla="*/ 714374 w 714757"/>
                        <a:gd name="connsiteY2" fmla="*/ 289818 h 579636"/>
                        <a:gd name="connsiteX3" fmla="*/ 357187 w 714757"/>
                        <a:gd name="connsiteY3" fmla="*/ 579636 h 579636"/>
                        <a:gd name="connsiteX4" fmla="*/ 0 w 714757"/>
                        <a:gd name="connsiteY4" fmla="*/ 579636 h 579636"/>
                        <a:gd name="connsiteX5" fmla="*/ 0 w 714757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62"/>
                        <a:gd name="connsiteY0" fmla="*/ 0 h 579636"/>
                        <a:gd name="connsiteX1" fmla="*/ 357187 w 724262"/>
                        <a:gd name="connsiteY1" fmla="*/ 0 h 579636"/>
                        <a:gd name="connsiteX2" fmla="*/ 723899 w 724262"/>
                        <a:gd name="connsiteY2" fmla="*/ 289821 h 579636"/>
                        <a:gd name="connsiteX3" fmla="*/ 357187 w 724262"/>
                        <a:gd name="connsiteY3" fmla="*/ 579636 h 579636"/>
                        <a:gd name="connsiteX4" fmla="*/ 0 w 724262"/>
                        <a:gd name="connsiteY4" fmla="*/ 579636 h 579636"/>
                        <a:gd name="connsiteX5" fmla="*/ 0 w 724262"/>
                        <a:gd name="connsiteY5" fmla="*/ 0 h 579636"/>
                        <a:gd name="connsiteX0" fmla="*/ 0 w 724292"/>
                        <a:gd name="connsiteY0" fmla="*/ 0 h 579636"/>
                        <a:gd name="connsiteX1" fmla="*/ 357187 w 724292"/>
                        <a:gd name="connsiteY1" fmla="*/ 0 h 579636"/>
                        <a:gd name="connsiteX2" fmla="*/ 723899 w 724292"/>
                        <a:gd name="connsiteY2" fmla="*/ 289821 h 579636"/>
                        <a:gd name="connsiteX3" fmla="*/ 357187 w 724292"/>
                        <a:gd name="connsiteY3" fmla="*/ 579636 h 579636"/>
                        <a:gd name="connsiteX4" fmla="*/ 0 w 724292"/>
                        <a:gd name="connsiteY4" fmla="*/ 579636 h 579636"/>
                        <a:gd name="connsiteX5" fmla="*/ 0 w 724292"/>
                        <a:gd name="connsiteY5" fmla="*/ 0 h 57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4292" h="579636">
                          <a:moveTo>
                            <a:pt x="0" y="0"/>
                          </a:moveTo>
                          <a:lnTo>
                            <a:pt x="357187" y="0"/>
                          </a:lnTo>
                          <a:cubicBezTo>
                            <a:pt x="568743" y="0"/>
                            <a:pt x="714374" y="32125"/>
                            <a:pt x="723899" y="289821"/>
                          </a:cubicBezTo>
                          <a:cubicBezTo>
                            <a:pt x="733424" y="547517"/>
                            <a:pt x="568743" y="577255"/>
                            <a:pt x="357187" y="579636"/>
                          </a:cubicBezTo>
                          <a:lnTo>
                            <a:pt x="0" y="5796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9AD99">
                        <a:alpha val="40000"/>
                      </a:srgbClr>
                    </a:solidFill>
                    <a:ln w="28575">
                      <a:solidFill>
                        <a:srgbClr val="E4768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645" name="그룹 644">
                      <a:extLst>
                        <a:ext uri="{FF2B5EF4-FFF2-40B4-BE49-F238E27FC236}">
                          <a16:creationId xmlns:a16="http://schemas.microsoft.com/office/drawing/2014/main" id="{274BE337-8561-4C0F-B8FC-2F1A12BBDF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83159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13" name="직사각형 712">
                        <a:extLst>
                          <a:ext uri="{FF2B5EF4-FFF2-40B4-BE49-F238E27FC236}">
                            <a16:creationId xmlns:a16="http://schemas.microsoft.com/office/drawing/2014/main" id="{427DF74B-65E6-493C-85E1-A5869E609D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4" name="직사각형 713">
                        <a:extLst>
                          <a:ext uri="{FF2B5EF4-FFF2-40B4-BE49-F238E27FC236}">
                            <a16:creationId xmlns:a16="http://schemas.microsoft.com/office/drawing/2014/main" id="{3942170B-C53B-4170-92DB-976EA894D5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6" name="그룹 645">
                      <a:extLst>
                        <a:ext uri="{FF2B5EF4-FFF2-40B4-BE49-F238E27FC236}">
                          <a16:creationId xmlns:a16="http://schemas.microsoft.com/office/drawing/2014/main" id="{FD7C5005-0ACF-4B83-AEF3-99E255866B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8953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11" name="직사각형 710">
                        <a:extLst>
                          <a:ext uri="{FF2B5EF4-FFF2-40B4-BE49-F238E27FC236}">
                            <a16:creationId xmlns:a16="http://schemas.microsoft.com/office/drawing/2014/main" id="{A2BE4916-0E00-4A93-8275-82CA0DDC4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2" name="직사각형 711">
                        <a:extLst>
                          <a:ext uri="{FF2B5EF4-FFF2-40B4-BE49-F238E27FC236}">
                            <a16:creationId xmlns:a16="http://schemas.microsoft.com/office/drawing/2014/main" id="{4EA901A0-C012-45EF-90C8-DFA99F59C8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7" name="그룹 646">
                      <a:extLst>
                        <a:ext uri="{FF2B5EF4-FFF2-40B4-BE49-F238E27FC236}">
                          <a16:creationId xmlns:a16="http://schemas.microsoft.com/office/drawing/2014/main" id="{F4B69B5C-15A6-4F6F-99F5-9A172A945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2603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9" name="직사각형 708">
                        <a:extLst>
                          <a:ext uri="{FF2B5EF4-FFF2-40B4-BE49-F238E27FC236}">
                            <a16:creationId xmlns:a16="http://schemas.microsoft.com/office/drawing/2014/main" id="{40B835E3-690F-4069-A7C0-B28BACB8BB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10" name="직사각형 709">
                        <a:extLst>
                          <a:ext uri="{FF2B5EF4-FFF2-40B4-BE49-F238E27FC236}">
                            <a16:creationId xmlns:a16="http://schemas.microsoft.com/office/drawing/2014/main" id="{D1C459D2-9571-4BDE-86E7-A8E5E2EF91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8" name="그룹 647">
                      <a:extLst>
                        <a:ext uri="{FF2B5EF4-FFF2-40B4-BE49-F238E27FC236}">
                          <a16:creationId xmlns:a16="http://schemas.microsoft.com/office/drawing/2014/main" id="{540F1D5F-A47B-4EAF-AB8A-6F80FE34A9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2" y="3114350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7" name="직사각형 706">
                        <a:extLst>
                          <a:ext uri="{FF2B5EF4-FFF2-40B4-BE49-F238E27FC236}">
                            <a16:creationId xmlns:a16="http://schemas.microsoft.com/office/drawing/2014/main" id="{A3D57FAE-0133-4A9A-B648-7D8B8E18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08" name="직사각형 707">
                        <a:extLst>
                          <a:ext uri="{FF2B5EF4-FFF2-40B4-BE49-F238E27FC236}">
                            <a16:creationId xmlns:a16="http://schemas.microsoft.com/office/drawing/2014/main" id="{2F0FF40B-3182-43F7-AAF7-8000B94AFC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49" name="그룹 648">
                      <a:extLst>
                        <a:ext uri="{FF2B5EF4-FFF2-40B4-BE49-F238E27FC236}">
                          <a16:creationId xmlns:a16="http://schemas.microsoft.com/office/drawing/2014/main" id="{4C764BAC-CA1A-4218-8B43-CBB20F59F8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53762" y="3116732"/>
                      <a:ext cx="62707" cy="771835"/>
                      <a:chOff x="9906236" y="3167472"/>
                      <a:chExt cx="62707" cy="771835"/>
                    </a:xfrm>
                  </p:grpSpPr>
                  <p:sp>
                    <p:nvSpPr>
                      <p:cNvPr id="705" name="직사각형 704">
                        <a:extLst>
                          <a:ext uri="{FF2B5EF4-FFF2-40B4-BE49-F238E27FC236}">
                            <a16:creationId xmlns:a16="http://schemas.microsoft.com/office/drawing/2014/main" id="{2A6C65EA-0BEB-4E2B-89FB-77B0C37AE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2350" y="3167472"/>
                        <a:ext cx="45719" cy="261528"/>
                      </a:xfrm>
                      <a:prstGeom prst="rect">
                        <a:avLst/>
                      </a:prstGeom>
                      <a:solidFill>
                        <a:srgbClr val="D3B38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706" name="직사각형 705">
                        <a:extLst>
                          <a:ext uri="{FF2B5EF4-FFF2-40B4-BE49-F238E27FC236}">
                            <a16:creationId xmlns:a16="http://schemas.microsoft.com/office/drawing/2014/main" id="{606CBB18-C153-410D-AE6E-2DD46A5EC6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06236" y="3429000"/>
                        <a:ext cx="62707" cy="510307"/>
                      </a:xfrm>
                      <a:prstGeom prst="rect">
                        <a:avLst/>
                      </a:prstGeom>
                      <a:solidFill>
                        <a:srgbClr val="E2A09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650" name="그룹 649">
                      <a:extLst>
                        <a:ext uri="{FF2B5EF4-FFF2-40B4-BE49-F238E27FC236}">
                          <a16:creationId xmlns:a16="http://schemas.microsoft.com/office/drawing/2014/main" id="{2E3F901E-5A3D-4F3D-94E7-E653A67ACD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9211" y="3733800"/>
                      <a:ext cx="3648797" cy="152384"/>
                      <a:chOff x="8629211" y="3733800"/>
                      <a:chExt cx="3648797" cy="152384"/>
                    </a:xfrm>
                  </p:grpSpPr>
                  <p:sp>
                    <p:nvSpPr>
                      <p:cNvPr id="652" name="직사각형 651">
                        <a:extLst>
                          <a:ext uri="{FF2B5EF4-FFF2-40B4-BE49-F238E27FC236}">
                            <a16:creationId xmlns:a16="http://schemas.microsoft.com/office/drawing/2014/main" id="{54005679-0C35-4CA4-A2DA-B3B63FAF02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29211" y="3733800"/>
                        <a:ext cx="3648797" cy="152384"/>
                      </a:xfrm>
                      <a:prstGeom prst="rect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653" name="직선 연결선 652">
                        <a:extLst>
                          <a:ext uri="{FF2B5EF4-FFF2-40B4-BE49-F238E27FC236}">
                            <a16:creationId xmlns:a16="http://schemas.microsoft.com/office/drawing/2014/main" id="{F7051C1F-312A-40C0-A0ED-8563C86764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75401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4" name="직선 연결선 653">
                        <a:extLst>
                          <a:ext uri="{FF2B5EF4-FFF2-40B4-BE49-F238E27FC236}">
                            <a16:creationId xmlns:a16="http://schemas.microsoft.com/office/drawing/2014/main" id="{3919B037-D88A-4BE9-A40C-BA5DCBC2AC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1354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5" name="직선 연결선 654">
                        <a:extLst>
                          <a:ext uri="{FF2B5EF4-FFF2-40B4-BE49-F238E27FC236}">
                            <a16:creationId xmlns:a16="http://schemas.microsoft.com/office/drawing/2014/main" id="{512BF18B-1BE3-40B2-AEB9-5F87D54866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87307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6" name="직선 연결선 655">
                        <a:extLst>
                          <a:ext uri="{FF2B5EF4-FFF2-40B4-BE49-F238E27FC236}">
                            <a16:creationId xmlns:a16="http://schemas.microsoft.com/office/drawing/2014/main" id="{A2260A2A-10DB-4E42-85CD-5590C71EEC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3260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7" name="직선 연결선 656">
                        <a:extLst>
                          <a:ext uri="{FF2B5EF4-FFF2-40B4-BE49-F238E27FC236}">
                            <a16:creationId xmlns:a16="http://schemas.microsoft.com/office/drawing/2014/main" id="{4A851E85-F509-4A1C-B295-EE948C1DE0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9213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8" name="직선 연결선 657">
                        <a:extLst>
                          <a:ext uri="{FF2B5EF4-FFF2-40B4-BE49-F238E27FC236}">
                            <a16:creationId xmlns:a16="http://schemas.microsoft.com/office/drawing/2014/main" id="{53B19188-8AEA-46BC-BE0A-DA5D0B6C6D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5166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59" name="직선 연결선 658">
                        <a:extLst>
                          <a:ext uri="{FF2B5EF4-FFF2-40B4-BE49-F238E27FC236}">
                            <a16:creationId xmlns:a16="http://schemas.microsoft.com/office/drawing/2014/main" id="{B78034E8-A0D2-4AE1-B6DD-76776D60AD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111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0" name="직선 연결선 659">
                        <a:extLst>
                          <a:ext uri="{FF2B5EF4-FFF2-40B4-BE49-F238E27FC236}">
                            <a16:creationId xmlns:a16="http://schemas.microsoft.com/office/drawing/2014/main" id="{4EB35513-E736-4D50-8DC8-0966283C3A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1707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1" name="직선 연결선 660">
                        <a:extLst>
                          <a:ext uri="{FF2B5EF4-FFF2-40B4-BE49-F238E27FC236}">
                            <a16:creationId xmlns:a16="http://schemas.microsoft.com/office/drawing/2014/main" id="{353FBCDF-A611-47CC-B1AB-A0094180B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932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2" name="직선 연결선 661">
                        <a:extLst>
                          <a:ext uri="{FF2B5EF4-FFF2-40B4-BE49-F238E27FC236}">
                            <a16:creationId xmlns:a16="http://schemas.microsoft.com/office/drawing/2014/main" id="{6D64D1D0-D38A-4D37-A46C-21699FD300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0885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3" name="직선 연결선 662">
                        <a:extLst>
                          <a:ext uri="{FF2B5EF4-FFF2-40B4-BE49-F238E27FC236}">
                            <a16:creationId xmlns:a16="http://schemas.microsoft.com/office/drawing/2014/main" id="{EF50C288-4E99-4F4B-A3DF-D66A645446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46838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4" name="직선 연결선 663">
                        <a:extLst>
                          <a:ext uri="{FF2B5EF4-FFF2-40B4-BE49-F238E27FC236}">
                            <a16:creationId xmlns:a16="http://schemas.microsoft.com/office/drawing/2014/main" id="{9A9728E6-7DBE-4B33-9D2C-0650FF5215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2791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5" name="직선 연결선 664">
                        <a:extLst>
                          <a:ext uri="{FF2B5EF4-FFF2-40B4-BE49-F238E27FC236}">
                            <a16:creationId xmlns:a16="http://schemas.microsoft.com/office/drawing/2014/main" id="{3E4B298E-CB8B-4967-ABF4-807F675D8B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874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6" name="직선 연결선 665">
                        <a:extLst>
                          <a:ext uri="{FF2B5EF4-FFF2-40B4-BE49-F238E27FC236}">
                            <a16:creationId xmlns:a16="http://schemas.microsoft.com/office/drawing/2014/main" id="{80EE55AC-B2FF-437B-9B16-49D80E4BE5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4697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7" name="직선 연결선 666">
                        <a:extLst>
                          <a:ext uri="{FF2B5EF4-FFF2-40B4-BE49-F238E27FC236}">
                            <a16:creationId xmlns:a16="http://schemas.microsoft.com/office/drawing/2014/main" id="{8140862D-1260-43D5-A9C9-0BA086C9731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0650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8" name="직선 연결선 667">
                        <a:extLst>
                          <a:ext uri="{FF2B5EF4-FFF2-40B4-BE49-F238E27FC236}">
                            <a16:creationId xmlns:a16="http://schemas.microsoft.com/office/drawing/2014/main" id="{472A6547-CFDA-4C67-AECA-3B630267F4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6603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9" name="직선 연결선 668">
                        <a:extLst>
                          <a:ext uri="{FF2B5EF4-FFF2-40B4-BE49-F238E27FC236}">
                            <a16:creationId xmlns:a16="http://schemas.microsoft.com/office/drawing/2014/main" id="{93EA1475-0D8B-4345-957A-44CA13C9D02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2556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0" name="직선 연결선 669">
                        <a:extLst>
                          <a:ext uri="{FF2B5EF4-FFF2-40B4-BE49-F238E27FC236}">
                            <a16:creationId xmlns:a16="http://schemas.microsoft.com/office/drawing/2014/main" id="{9CB27A4A-83C9-4371-ADA7-097AA4BA3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0416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1" name="직선 연결선 670">
                        <a:extLst>
                          <a:ext uri="{FF2B5EF4-FFF2-40B4-BE49-F238E27FC236}">
                            <a16:creationId xmlns:a16="http://schemas.microsoft.com/office/drawing/2014/main" id="{ED3981BF-FE37-4912-8B0A-D2E28C30117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0636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2" name="직선 연결선 671">
                        <a:extLst>
                          <a:ext uri="{FF2B5EF4-FFF2-40B4-BE49-F238E27FC236}">
                            <a16:creationId xmlns:a16="http://schemas.microsoft.com/office/drawing/2014/main" id="{CF6F99E0-6191-43D1-A0C8-5DBFDD8ED0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2322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3" name="직선 연결선 672">
                        <a:extLst>
                          <a:ext uri="{FF2B5EF4-FFF2-40B4-BE49-F238E27FC236}">
                            <a16:creationId xmlns:a16="http://schemas.microsoft.com/office/drawing/2014/main" id="{A80C891C-829F-44FD-98B5-0535428951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8275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4" name="직선 연결선 673">
                        <a:extLst>
                          <a:ext uri="{FF2B5EF4-FFF2-40B4-BE49-F238E27FC236}">
                            <a16:creationId xmlns:a16="http://schemas.microsoft.com/office/drawing/2014/main" id="{9B271D1D-0321-4930-9265-5322F15857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24228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5" name="직선 연결선 674">
                        <a:extLst>
                          <a:ext uri="{FF2B5EF4-FFF2-40B4-BE49-F238E27FC236}">
                            <a16:creationId xmlns:a16="http://schemas.microsoft.com/office/drawing/2014/main" id="{104CF5D9-3D24-428B-82A0-B5B0E002D8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181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6" name="직선 연결선 675">
                        <a:extLst>
                          <a:ext uri="{FF2B5EF4-FFF2-40B4-BE49-F238E27FC236}">
                            <a16:creationId xmlns:a16="http://schemas.microsoft.com/office/drawing/2014/main" id="{86A1F080-6C5B-4DDB-9B6E-8E71DF519A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6134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7" name="직선 연결선 676">
                        <a:extLst>
                          <a:ext uri="{FF2B5EF4-FFF2-40B4-BE49-F238E27FC236}">
                            <a16:creationId xmlns:a16="http://schemas.microsoft.com/office/drawing/2014/main" id="{50CF08BF-99AD-44D7-A7BB-4E89E516B4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2087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8" name="직선 연결선 677">
                        <a:extLst>
                          <a:ext uri="{FF2B5EF4-FFF2-40B4-BE49-F238E27FC236}">
                            <a16:creationId xmlns:a16="http://schemas.microsoft.com/office/drawing/2014/main" id="{2DE5FB1D-B475-46BF-9C2E-28AD26EB15F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804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79" name="직선 연결선 678">
                        <a:extLst>
                          <a:ext uri="{FF2B5EF4-FFF2-40B4-BE49-F238E27FC236}">
                            <a16:creationId xmlns:a16="http://schemas.microsoft.com/office/drawing/2014/main" id="{C527520D-37C1-4AFE-8AFB-41A33618AB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9947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0" name="직선 연결선 679">
                        <a:extLst>
                          <a:ext uri="{FF2B5EF4-FFF2-40B4-BE49-F238E27FC236}">
                            <a16:creationId xmlns:a16="http://schemas.microsoft.com/office/drawing/2014/main" id="{08779FC5-BE8D-4F96-89C2-42A2E0CE8F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5900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1" name="직선 연결선 680">
                        <a:extLst>
                          <a:ext uri="{FF2B5EF4-FFF2-40B4-BE49-F238E27FC236}">
                            <a16:creationId xmlns:a16="http://schemas.microsoft.com/office/drawing/2014/main" id="{8B7E155D-2C11-4B7F-B790-94045E31D5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1853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2" name="직선 연결선 681">
                        <a:extLst>
                          <a:ext uri="{FF2B5EF4-FFF2-40B4-BE49-F238E27FC236}">
                            <a16:creationId xmlns:a16="http://schemas.microsoft.com/office/drawing/2014/main" id="{0D2336DD-1C6F-45BC-A60C-3AD3F69E24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77806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3" name="직선 연결선 682">
                        <a:extLst>
                          <a:ext uri="{FF2B5EF4-FFF2-40B4-BE49-F238E27FC236}">
                            <a16:creationId xmlns:a16="http://schemas.microsoft.com/office/drawing/2014/main" id="{53591A89-47F1-481F-A95B-42F561115B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3759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4" name="직선 연결선 683">
                        <a:extLst>
                          <a:ext uri="{FF2B5EF4-FFF2-40B4-BE49-F238E27FC236}">
                            <a16:creationId xmlns:a16="http://schemas.microsoft.com/office/drawing/2014/main" id="{85C7256B-2BD6-4B65-99F4-46D474EB1D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89712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5" name="직선 연결선 684">
                        <a:extLst>
                          <a:ext uri="{FF2B5EF4-FFF2-40B4-BE49-F238E27FC236}">
                            <a16:creationId xmlns:a16="http://schemas.microsoft.com/office/drawing/2014/main" id="{D98A3CC2-1FEF-45A3-A2B1-F5EF6D9AA3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66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6" name="직선 연결선 685">
                        <a:extLst>
                          <a:ext uri="{FF2B5EF4-FFF2-40B4-BE49-F238E27FC236}">
                            <a16:creationId xmlns:a16="http://schemas.microsoft.com/office/drawing/2014/main" id="{F82AA027-A063-4EA4-AE6F-7FC94158F7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618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7" name="직선 연결선 686">
                        <a:extLst>
                          <a:ext uri="{FF2B5EF4-FFF2-40B4-BE49-F238E27FC236}">
                            <a16:creationId xmlns:a16="http://schemas.microsoft.com/office/drawing/2014/main" id="{AF2906BE-A82B-45F4-8B81-37BEA2959D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14001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8" name="직선 연결선 687">
                        <a:extLst>
                          <a:ext uri="{FF2B5EF4-FFF2-40B4-BE49-F238E27FC236}">
                            <a16:creationId xmlns:a16="http://schemas.microsoft.com/office/drawing/2014/main" id="{26A1FC00-1843-4445-B5B8-0E7251DE2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0192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89" name="직선 연결선 688">
                        <a:extLst>
                          <a:ext uri="{FF2B5EF4-FFF2-40B4-BE49-F238E27FC236}">
                            <a16:creationId xmlns:a16="http://schemas.microsoft.com/office/drawing/2014/main" id="{D5861AFD-890B-464E-B4BF-D1CBA93201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6384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0" name="직선 연결선 689">
                        <a:extLst>
                          <a:ext uri="{FF2B5EF4-FFF2-40B4-BE49-F238E27FC236}">
                            <a16:creationId xmlns:a16="http://schemas.microsoft.com/office/drawing/2014/main" id="{4DDC5FD4-DB53-49B5-802D-0102AD5B1A3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2575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1" name="직선 연결선 690">
                        <a:extLst>
                          <a:ext uri="{FF2B5EF4-FFF2-40B4-BE49-F238E27FC236}">
                            <a16:creationId xmlns:a16="http://schemas.microsoft.com/office/drawing/2014/main" id="{BB239957-4969-4C13-9F5F-A6DC29677F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38766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2" name="직선 연결선 691">
                        <a:extLst>
                          <a:ext uri="{FF2B5EF4-FFF2-40B4-BE49-F238E27FC236}">
                            <a16:creationId xmlns:a16="http://schemas.microsoft.com/office/drawing/2014/main" id="{E28E1A27-4787-46C8-8547-E4406953B0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4957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3" name="직선 연결선 692">
                        <a:extLst>
                          <a:ext uri="{FF2B5EF4-FFF2-40B4-BE49-F238E27FC236}">
                            <a16:creationId xmlns:a16="http://schemas.microsoft.com/office/drawing/2014/main" id="{230FCBB7-43F7-4167-A2E1-01B283D7D7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1149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4" name="직선 연결선 693">
                        <a:extLst>
                          <a:ext uri="{FF2B5EF4-FFF2-40B4-BE49-F238E27FC236}">
                            <a16:creationId xmlns:a16="http://schemas.microsoft.com/office/drawing/2014/main" id="{2D8B5C65-3695-4CD6-84EB-4EF1F0B24F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57340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5" name="직선 연결선 694">
                        <a:extLst>
                          <a:ext uri="{FF2B5EF4-FFF2-40B4-BE49-F238E27FC236}">
                            <a16:creationId xmlns:a16="http://schemas.microsoft.com/office/drawing/2014/main" id="{3F681FB0-14DA-4097-B018-7C7B9F0E88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35318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6" name="직선 연결선 695">
                        <a:extLst>
                          <a:ext uri="{FF2B5EF4-FFF2-40B4-BE49-F238E27FC236}">
                            <a16:creationId xmlns:a16="http://schemas.microsoft.com/office/drawing/2014/main" id="{20DF464C-24FB-41D7-B0DD-D7E2089BA2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697231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7" name="직선 연결선 696">
                        <a:extLst>
                          <a:ext uri="{FF2B5EF4-FFF2-40B4-BE49-F238E27FC236}">
                            <a16:creationId xmlns:a16="http://schemas.microsoft.com/office/drawing/2014/main" id="{F7D046BE-E56F-47E9-AC68-A52AE22F4B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759144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8" name="직선 연결선 697">
                        <a:extLst>
                          <a:ext uri="{FF2B5EF4-FFF2-40B4-BE49-F238E27FC236}">
                            <a16:creationId xmlns:a16="http://schemas.microsoft.com/office/drawing/2014/main" id="{843F9D4B-462E-4E76-8379-5D7CC3CB87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21057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9" name="직선 연결선 698">
                        <a:extLst>
                          <a:ext uri="{FF2B5EF4-FFF2-40B4-BE49-F238E27FC236}">
                            <a16:creationId xmlns:a16="http://schemas.microsoft.com/office/drawing/2014/main" id="{FD44DBAA-7D08-43A9-95A6-60F342BCC7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82970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0" name="직선 연결선 699">
                        <a:extLst>
                          <a:ext uri="{FF2B5EF4-FFF2-40B4-BE49-F238E27FC236}">
                            <a16:creationId xmlns:a16="http://schemas.microsoft.com/office/drawing/2014/main" id="{34E32429-17FF-479C-90F9-EF65AB9EED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44883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1" name="직선 연결선 700">
                        <a:extLst>
                          <a:ext uri="{FF2B5EF4-FFF2-40B4-BE49-F238E27FC236}">
                            <a16:creationId xmlns:a16="http://schemas.microsoft.com/office/drawing/2014/main" id="{9B9A34A6-DB5B-46D9-827E-272AE180D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6796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2" name="직선 연결선 701">
                        <a:extLst>
                          <a:ext uri="{FF2B5EF4-FFF2-40B4-BE49-F238E27FC236}">
                            <a16:creationId xmlns:a16="http://schemas.microsoft.com/office/drawing/2014/main" id="{E48AC55A-E78F-47B8-A405-0462C937E3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68709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3" name="직선 연결선 702">
                        <a:extLst>
                          <a:ext uri="{FF2B5EF4-FFF2-40B4-BE49-F238E27FC236}">
                            <a16:creationId xmlns:a16="http://schemas.microsoft.com/office/drawing/2014/main" id="{014890EF-8BB3-4985-8FFD-50FB2C9CDF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30622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4" name="직선 연결선 703">
                        <a:extLst>
                          <a:ext uri="{FF2B5EF4-FFF2-40B4-BE49-F238E27FC236}">
                            <a16:creationId xmlns:a16="http://schemas.microsoft.com/office/drawing/2014/main" id="{1B943535-503B-41C9-958C-184EC48CC2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192535" y="3733800"/>
                        <a:ext cx="0" cy="152384"/>
                      </a:xfrm>
                      <a:prstGeom prst="line">
                        <a:avLst/>
                      </a:prstGeom>
                      <a:solidFill>
                        <a:srgbClr val="D15870">
                          <a:alpha val="36000"/>
                        </a:srgbClr>
                      </a:solidFill>
                      <a:ln w="25400">
                        <a:solidFill>
                          <a:srgbClr val="E4768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D1514290-E764-4BA7-9756-DE9C28FCA2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616100" y="1663988"/>
                      <a:ext cx="510306" cy="2471381"/>
                    </a:xfrm>
                    <a:custGeom>
                      <a:avLst/>
                      <a:gdLst>
                        <a:gd name="connsiteX0" fmla="*/ 0 w 510306"/>
                        <a:gd name="connsiteY0" fmla="*/ 2470586 h 2471381"/>
                        <a:gd name="connsiteX1" fmla="*/ 0 w 510306"/>
                        <a:gd name="connsiteY1" fmla="*/ 0 h 2471381"/>
                        <a:gd name="connsiteX2" fmla="*/ 237219 w 510306"/>
                        <a:gd name="connsiteY2" fmla="*/ 0 h 2471381"/>
                        <a:gd name="connsiteX3" fmla="*/ 237219 w 510306"/>
                        <a:gd name="connsiteY3" fmla="*/ 1 h 2471381"/>
                        <a:gd name="connsiteX4" fmla="*/ 486119 w 510306"/>
                        <a:gd name="connsiteY4" fmla="*/ 1 h 2471381"/>
                        <a:gd name="connsiteX5" fmla="*/ 237219 w 510306"/>
                        <a:gd name="connsiteY5" fmla="*/ 225514 h 2471381"/>
                        <a:gd name="connsiteX6" fmla="*/ 237219 w 510306"/>
                        <a:gd name="connsiteY6" fmla="*/ 238769 h 2471381"/>
                        <a:gd name="connsiteX7" fmla="*/ 510304 w 510306"/>
                        <a:gd name="connsiteY7" fmla="*/ 557858 h 2471381"/>
                        <a:gd name="connsiteX8" fmla="*/ 237982 w 510306"/>
                        <a:gd name="connsiteY8" fmla="*/ 876043 h 2471381"/>
                        <a:gd name="connsiteX9" fmla="*/ 510306 w 510306"/>
                        <a:gd name="connsiteY9" fmla="*/ 1194243 h 2471381"/>
                        <a:gd name="connsiteX10" fmla="*/ 237219 w 510306"/>
                        <a:gd name="connsiteY10" fmla="*/ 1513322 h 2471381"/>
                        <a:gd name="connsiteX11" fmla="*/ 237219 w 510306"/>
                        <a:gd name="connsiteY11" fmla="*/ 1513326 h 2471381"/>
                        <a:gd name="connsiteX12" fmla="*/ 510306 w 510306"/>
                        <a:gd name="connsiteY12" fmla="*/ 1832418 h 2471381"/>
                        <a:gd name="connsiteX13" fmla="*/ 237219 w 510306"/>
                        <a:gd name="connsiteY13" fmla="*/ 2151497 h 2471381"/>
                        <a:gd name="connsiteX14" fmla="*/ 237219 w 510306"/>
                        <a:gd name="connsiteY14" fmla="*/ 2153255 h 2471381"/>
                        <a:gd name="connsiteX15" fmla="*/ 499298 w 510306"/>
                        <a:gd name="connsiteY15" fmla="*/ 2471381 h 2471381"/>
                        <a:gd name="connsiteX16" fmla="*/ 235773 w 510306"/>
                        <a:gd name="connsiteY16" fmla="*/ 2471381 h 2471381"/>
                        <a:gd name="connsiteX17" fmla="*/ 235773 w 510306"/>
                        <a:gd name="connsiteY17" fmla="*/ 2470586 h 2471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0306" h="2471381">
                          <a:moveTo>
                            <a:pt x="0" y="2470586"/>
                          </a:moveTo>
                          <a:lnTo>
                            <a:pt x="0" y="0"/>
                          </a:lnTo>
                          <a:lnTo>
                            <a:pt x="237219" y="0"/>
                          </a:lnTo>
                          <a:lnTo>
                            <a:pt x="237219" y="1"/>
                          </a:lnTo>
                          <a:lnTo>
                            <a:pt x="486119" y="1"/>
                          </a:lnTo>
                          <a:lnTo>
                            <a:pt x="237219" y="225514"/>
                          </a:lnTo>
                          <a:lnTo>
                            <a:pt x="237219" y="238769"/>
                          </a:lnTo>
                          <a:lnTo>
                            <a:pt x="510304" y="557858"/>
                          </a:lnTo>
                          <a:lnTo>
                            <a:pt x="237982" y="876043"/>
                          </a:lnTo>
                          <a:lnTo>
                            <a:pt x="510306" y="1194243"/>
                          </a:lnTo>
                          <a:lnTo>
                            <a:pt x="237219" y="1513322"/>
                          </a:lnTo>
                          <a:lnTo>
                            <a:pt x="237219" y="1513326"/>
                          </a:lnTo>
                          <a:lnTo>
                            <a:pt x="510306" y="1832418"/>
                          </a:lnTo>
                          <a:lnTo>
                            <a:pt x="237219" y="2151497"/>
                          </a:lnTo>
                          <a:lnTo>
                            <a:pt x="237219" y="2153255"/>
                          </a:lnTo>
                          <a:lnTo>
                            <a:pt x="499298" y="2471381"/>
                          </a:lnTo>
                          <a:lnTo>
                            <a:pt x="235773" y="2471381"/>
                          </a:lnTo>
                          <a:lnTo>
                            <a:pt x="235773" y="2470586"/>
                          </a:lnTo>
                          <a:close/>
                        </a:path>
                      </a:pathLst>
                    </a:custGeom>
                    <a:pattFill prst="wdUpDiag">
                      <a:fgClr>
                        <a:srgbClr val="522E76"/>
                      </a:fgClr>
                      <a:bgClr>
                        <a:srgbClr val="311C47"/>
                      </a:bgClr>
                    </a:pattFill>
                    <a:ln w="15875">
                      <a:solidFill>
                        <a:srgbClr val="F1C2A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8F4C9F1B-2A1C-40FA-B4AE-B725C84D5163}"/>
                      </a:ext>
                    </a:extLst>
                  </p:cNvPr>
                  <p:cNvSpPr/>
                  <p:nvPr/>
                </p:nvSpPr>
                <p:spPr>
                  <a:xfrm>
                    <a:off x="11096349" y="2725461"/>
                    <a:ext cx="1181660" cy="996136"/>
                  </a:xfrm>
                  <a:custGeom>
                    <a:avLst/>
                    <a:gdLst>
                      <a:gd name="connsiteX0" fmla="*/ 594021 w 1201609"/>
                      <a:gd name="connsiteY0" fmla="*/ 0 h 996136"/>
                      <a:gd name="connsiteX1" fmla="*/ 902128 w 1201609"/>
                      <a:gd name="connsiteY1" fmla="*/ 325208 h 996136"/>
                      <a:gd name="connsiteX2" fmla="*/ 899726 w 1201609"/>
                      <a:gd name="connsiteY2" fmla="*/ 353937 h 996136"/>
                      <a:gd name="connsiteX3" fmla="*/ 955596 w 1201609"/>
                      <a:gd name="connsiteY3" fmla="*/ 359722 h 996136"/>
                      <a:gd name="connsiteX4" fmla="*/ 1201609 w 1201609"/>
                      <a:gd name="connsiteY4" fmla="*/ 669751 h 996136"/>
                      <a:gd name="connsiteX5" fmla="*/ 1198293 w 1201609"/>
                      <a:gd name="connsiteY5" fmla="*/ 703538 h 996136"/>
                      <a:gd name="connsiteX6" fmla="*/ 1201609 w 1201609"/>
                      <a:gd name="connsiteY6" fmla="*/ 703538 h 996136"/>
                      <a:gd name="connsiteX7" fmla="*/ 1201609 w 1201609"/>
                      <a:gd name="connsiteY7" fmla="*/ 996135 h 996136"/>
                      <a:gd name="connsiteX8" fmla="*/ 308117 w 1201609"/>
                      <a:gd name="connsiteY8" fmla="*/ 996135 h 996136"/>
                      <a:gd name="connsiteX9" fmla="*/ 308107 w 1201609"/>
                      <a:gd name="connsiteY9" fmla="*/ 996136 h 996136"/>
                      <a:gd name="connsiteX10" fmla="*/ 308097 w 1201609"/>
                      <a:gd name="connsiteY10" fmla="*/ 996135 h 996136"/>
                      <a:gd name="connsiteX11" fmla="*/ 0 w 1201609"/>
                      <a:gd name="connsiteY11" fmla="*/ 996135 h 996136"/>
                      <a:gd name="connsiteX12" fmla="*/ 0 w 1201609"/>
                      <a:gd name="connsiteY12" fmla="*/ 703538 h 996136"/>
                      <a:gd name="connsiteX13" fmla="*/ 2342 w 1201609"/>
                      <a:gd name="connsiteY13" fmla="*/ 703538 h 996136"/>
                      <a:gd name="connsiteX14" fmla="*/ 0 w 1201609"/>
                      <a:gd name="connsiteY14" fmla="*/ 679678 h 996136"/>
                      <a:gd name="connsiteX15" fmla="*/ 246013 w 1201609"/>
                      <a:gd name="connsiteY15" fmla="*/ 369649 h 996136"/>
                      <a:gd name="connsiteX16" fmla="*/ 289726 w 1201609"/>
                      <a:gd name="connsiteY16" fmla="*/ 365123 h 996136"/>
                      <a:gd name="connsiteX17" fmla="*/ 285914 w 1201609"/>
                      <a:gd name="connsiteY17" fmla="*/ 325208 h 996136"/>
                      <a:gd name="connsiteX18" fmla="*/ 594021 w 1201609"/>
                      <a:gd name="connsiteY18" fmla="*/ 0 h 99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01609" h="996136">
                        <a:moveTo>
                          <a:pt x="594021" y="0"/>
                        </a:moveTo>
                        <a:cubicBezTo>
                          <a:pt x="764184" y="0"/>
                          <a:pt x="902128" y="145601"/>
                          <a:pt x="902128" y="325208"/>
                        </a:cubicBezTo>
                        <a:lnTo>
                          <a:pt x="899726" y="353937"/>
                        </a:lnTo>
                        <a:lnTo>
                          <a:pt x="955596" y="359722"/>
                        </a:lnTo>
                        <a:cubicBezTo>
                          <a:pt x="1095996" y="389231"/>
                          <a:pt x="1201609" y="516823"/>
                          <a:pt x="1201609" y="669751"/>
                        </a:cubicBezTo>
                        <a:lnTo>
                          <a:pt x="1198293" y="703538"/>
                        </a:lnTo>
                        <a:lnTo>
                          <a:pt x="1201609" y="703538"/>
                        </a:lnTo>
                        <a:lnTo>
                          <a:pt x="1201609" y="996135"/>
                        </a:lnTo>
                        <a:lnTo>
                          <a:pt x="308117" y="996135"/>
                        </a:lnTo>
                        <a:lnTo>
                          <a:pt x="308107" y="996136"/>
                        </a:lnTo>
                        <a:lnTo>
                          <a:pt x="308097" y="996135"/>
                        </a:lnTo>
                        <a:lnTo>
                          <a:pt x="0" y="996135"/>
                        </a:lnTo>
                        <a:lnTo>
                          <a:pt x="0" y="703538"/>
                        </a:lnTo>
                        <a:lnTo>
                          <a:pt x="2342" y="703538"/>
                        </a:lnTo>
                        <a:lnTo>
                          <a:pt x="0" y="679678"/>
                        </a:lnTo>
                        <a:cubicBezTo>
                          <a:pt x="0" y="526750"/>
                          <a:pt x="105613" y="399158"/>
                          <a:pt x="246013" y="369649"/>
                        </a:cubicBezTo>
                        <a:lnTo>
                          <a:pt x="289726" y="365123"/>
                        </a:lnTo>
                        <a:lnTo>
                          <a:pt x="285914" y="325208"/>
                        </a:lnTo>
                        <a:cubicBezTo>
                          <a:pt x="285914" y="145601"/>
                          <a:pt x="423858" y="0"/>
                          <a:pt x="594021" y="0"/>
                        </a:cubicBezTo>
                        <a:close/>
                      </a:path>
                    </a:pathLst>
                  </a:custGeom>
                  <a:solidFill>
                    <a:srgbClr val="F9AD99">
                      <a:alpha val="40000"/>
                    </a:srgbClr>
                  </a:solidFill>
                  <a:ln w="25400">
                    <a:solidFill>
                      <a:srgbClr val="E4768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1134" name="그림 1133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5B99A82F-C9C7-4C9D-AF4B-AC8ADE77D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1" y="4780782"/>
            <a:ext cx="1836385" cy="122025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6DACAD1D-DD2C-4EA7-A5A0-4D38531AF708}"/>
              </a:ext>
            </a:extLst>
          </p:cNvPr>
          <p:cNvSpPr/>
          <p:nvPr/>
        </p:nvSpPr>
        <p:spPr>
          <a:xfrm>
            <a:off x="4738316" y="2743690"/>
            <a:ext cx="2745759" cy="3672462"/>
          </a:xfrm>
          <a:prstGeom prst="rect">
            <a:avLst/>
          </a:prstGeom>
          <a:pattFill prst="dkVert">
            <a:fgClr>
              <a:srgbClr val="A67C97"/>
            </a:fgClr>
            <a:bgClr>
              <a:srgbClr val="A27692"/>
            </a:bgClr>
          </a:patt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43" name="그림 1142">
            <a:extLst>
              <a:ext uri="{FF2B5EF4-FFF2-40B4-BE49-F238E27FC236}">
                <a16:creationId xmlns:a16="http://schemas.microsoft.com/office/drawing/2014/main" id="{207EA012-6E64-4C63-AAF3-3455F0A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87" y="5850999"/>
            <a:ext cx="809095" cy="798854"/>
          </a:xfrm>
          <a:prstGeom prst="rect">
            <a:avLst/>
          </a:prstGeom>
          <a:effectLst/>
        </p:spPr>
      </p:pic>
      <p:pic>
        <p:nvPicPr>
          <p:cNvPr id="1144" name="그림 1143">
            <a:extLst>
              <a:ext uri="{FF2B5EF4-FFF2-40B4-BE49-F238E27FC236}">
                <a16:creationId xmlns:a16="http://schemas.microsoft.com/office/drawing/2014/main" id="{16F33C9E-4D7E-46B3-85F3-CFB040BF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38" y="5795128"/>
            <a:ext cx="809095" cy="798854"/>
          </a:xfrm>
          <a:prstGeom prst="rect">
            <a:avLst/>
          </a:prstGeom>
          <a:effectLst/>
        </p:spPr>
      </p:pic>
      <p:pic>
        <p:nvPicPr>
          <p:cNvPr id="1145" name="그림 1144">
            <a:extLst>
              <a:ext uri="{FF2B5EF4-FFF2-40B4-BE49-F238E27FC236}">
                <a16:creationId xmlns:a16="http://schemas.microsoft.com/office/drawing/2014/main" id="{6568B0DC-9BB3-4523-A19F-19789A5CC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08" y="5265288"/>
            <a:ext cx="809095" cy="798854"/>
          </a:xfrm>
          <a:prstGeom prst="rect">
            <a:avLst/>
          </a:prstGeom>
          <a:effectLst/>
        </p:spPr>
      </p:pic>
      <p:pic>
        <p:nvPicPr>
          <p:cNvPr id="1149" name="그림 1148">
            <a:extLst>
              <a:ext uri="{FF2B5EF4-FFF2-40B4-BE49-F238E27FC236}">
                <a16:creationId xmlns:a16="http://schemas.microsoft.com/office/drawing/2014/main" id="{DC862D0C-5B64-4187-906C-4A4A4E3F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39" y="5699218"/>
            <a:ext cx="809095" cy="798854"/>
          </a:xfrm>
          <a:prstGeom prst="rect">
            <a:avLst/>
          </a:prstGeom>
          <a:effectLst/>
        </p:spPr>
      </p:pic>
      <p:pic>
        <p:nvPicPr>
          <p:cNvPr id="1150" name="그림 1149">
            <a:extLst>
              <a:ext uri="{FF2B5EF4-FFF2-40B4-BE49-F238E27FC236}">
                <a16:creationId xmlns:a16="http://schemas.microsoft.com/office/drawing/2014/main" id="{59EAA8B3-3CA0-40B7-832A-16EEFD3A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67" y="5916418"/>
            <a:ext cx="809095" cy="798854"/>
          </a:xfrm>
          <a:prstGeom prst="rect">
            <a:avLst/>
          </a:prstGeom>
          <a:effectLst/>
        </p:spPr>
      </p:pic>
      <p:sp>
        <p:nvSpPr>
          <p:cNvPr id="1151" name="TextBox 1150">
            <a:extLst>
              <a:ext uri="{FF2B5EF4-FFF2-40B4-BE49-F238E27FC236}">
                <a16:creationId xmlns:a16="http://schemas.microsoft.com/office/drawing/2014/main" id="{C91A9D6F-50A8-4AF5-9ED1-EC15AEC47CEF}"/>
              </a:ext>
            </a:extLst>
          </p:cNvPr>
          <p:cNvSpPr txBox="1"/>
          <p:nvPr/>
        </p:nvSpPr>
        <p:spPr>
          <a:xfrm>
            <a:off x="5577288" y="3330143"/>
            <a:ext cx="105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en-US" altLang="ko-KR" dirty="0"/>
              <a:t>#03</a:t>
            </a:r>
            <a:endParaRPr lang="ko-KR" altLang="en-US" dirty="0"/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D2E9C85F-A879-4A1B-B9ED-105DFFEDF77B}"/>
              </a:ext>
            </a:extLst>
          </p:cNvPr>
          <p:cNvSpPr txBox="1"/>
          <p:nvPr/>
        </p:nvSpPr>
        <p:spPr>
          <a:xfrm>
            <a:off x="4941677" y="4274265"/>
            <a:ext cx="2334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>
                <a:solidFill>
                  <a:srgbClr val="FCD8A5"/>
                </a:solidFill>
                <a:effectLst>
                  <a:outerShdw blurRad="50800" dist="38100" dir="5400000" sx="103000" sy="103000" algn="t" rotWithShape="0">
                    <a:srgbClr val="799EB7"/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sz="4000" dirty="0" err="1"/>
              <a:t>멘델박스</a:t>
            </a:r>
            <a:r>
              <a:rPr lang="ko-KR" altLang="en-US" sz="4000" dirty="0"/>
              <a:t> 발표하기</a:t>
            </a:r>
          </a:p>
        </p:txBody>
      </p:sp>
    </p:spTree>
    <p:extLst>
      <p:ext uri="{BB962C8B-B14F-4D97-AF65-F5344CB8AC3E}">
        <p14:creationId xmlns:p14="http://schemas.microsoft.com/office/powerpoint/2010/main" val="284411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10681</TotalTime>
  <Words>513</Words>
  <Application>Microsoft Office PowerPoint</Application>
  <PresentationFormat>와이드스크린</PresentationFormat>
  <Paragraphs>197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1훈새마을운동 R</vt:lpstr>
      <vt:lpstr>Arial</vt:lpstr>
      <vt:lpstr>a옛날사진관4</vt:lpstr>
      <vt:lpstr>맑은 고딕</vt:lpstr>
      <vt:lpstr>나눔스퀘어 Light</vt:lpstr>
      <vt:lpstr>Book Antiqua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이예린</cp:lastModifiedBy>
  <cp:revision>75</cp:revision>
  <dcterms:created xsi:type="dcterms:W3CDTF">2018-01-16T07:27:36Z</dcterms:created>
  <dcterms:modified xsi:type="dcterms:W3CDTF">2018-01-25T14:59:41Z</dcterms:modified>
</cp:coreProperties>
</file>